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79" r:id="rId3"/>
  </p:sldMasterIdLst>
  <p:notesMasterIdLst>
    <p:notesMasterId r:id="rId18"/>
  </p:notesMasterIdLst>
  <p:sldIdLst>
    <p:sldId id="283" r:id="rId4"/>
    <p:sldId id="25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3" r:id="rId13"/>
    <p:sldId id="291" r:id="rId14"/>
    <p:sldId id="292" r:id="rId15"/>
    <p:sldId id="294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BB24E-E71A-482F-928A-C7E323EFD1C8}" v="62" dt="2022-03-17T12:48:34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84" autoAdjust="0"/>
  </p:normalViewPr>
  <p:slideViewPr>
    <p:cSldViewPr snapToGrid="0" snapToObjects="1">
      <p:cViewPr varScale="1">
        <p:scale>
          <a:sx n="62" d="100"/>
          <a:sy n="62" d="100"/>
        </p:scale>
        <p:origin x="828" y="52"/>
      </p:cViewPr>
      <p:guideLst/>
    </p:cSldViewPr>
  </p:slideViewPr>
  <p:outlineViewPr>
    <p:cViewPr>
      <p:scale>
        <a:sx n="33" d="100"/>
        <a:sy n="33" d="100"/>
      </p:scale>
      <p:origin x="0" y="-44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UCHI, SHOUKO" userId="5d456d17-eab2-47e3-9a41-0c5574fb7f43" providerId="ADAL" clId="{F27BB24E-E71A-482F-928A-C7E323EFD1C8}"/>
    <pc:docChg chg="custSel addSld delSld modSld sldOrd">
      <pc:chgData name="YAMAUCHI, SHOUKO" userId="5d456d17-eab2-47e3-9a41-0c5574fb7f43" providerId="ADAL" clId="{F27BB24E-E71A-482F-928A-C7E323EFD1C8}" dt="2022-03-17T12:51:27.489" v="476" actId="14100"/>
      <pc:docMkLst>
        <pc:docMk/>
      </pc:docMkLst>
      <pc:sldChg chg="del">
        <pc:chgData name="YAMAUCHI, SHOUKO" userId="5d456d17-eab2-47e3-9a41-0c5574fb7f43" providerId="ADAL" clId="{F27BB24E-E71A-482F-928A-C7E323EFD1C8}" dt="2022-03-17T12:26:07.252" v="0" actId="2696"/>
        <pc:sldMkLst>
          <pc:docMk/>
          <pc:sldMk cId="3047901800" sldId="256"/>
        </pc:sldMkLst>
      </pc:sldChg>
      <pc:sldChg chg="del">
        <pc:chgData name="YAMAUCHI, SHOUKO" userId="5d456d17-eab2-47e3-9a41-0c5574fb7f43" providerId="ADAL" clId="{F27BB24E-E71A-482F-928A-C7E323EFD1C8}" dt="2022-03-17T12:26:07.252" v="0" actId="2696"/>
        <pc:sldMkLst>
          <pc:docMk/>
          <pc:sldMk cId="852077295" sldId="257"/>
        </pc:sldMkLst>
      </pc:sldChg>
      <pc:sldChg chg="addSp delSp modSp mod">
        <pc:chgData name="YAMAUCHI, SHOUKO" userId="5d456d17-eab2-47e3-9a41-0c5574fb7f43" providerId="ADAL" clId="{F27BB24E-E71A-482F-928A-C7E323EFD1C8}" dt="2022-03-17T12:29:38.538" v="16" actId="21"/>
        <pc:sldMkLst>
          <pc:docMk/>
          <pc:sldMk cId="281404280" sldId="258"/>
        </pc:sldMkLst>
        <pc:spChg chg="mod">
          <ac:chgData name="YAMAUCHI, SHOUKO" userId="5d456d17-eab2-47e3-9a41-0c5574fb7f43" providerId="ADAL" clId="{F27BB24E-E71A-482F-928A-C7E323EFD1C8}" dt="2022-03-17T12:28:42.784" v="5"/>
          <ac:spMkLst>
            <pc:docMk/>
            <pc:sldMk cId="281404280" sldId="258"/>
            <ac:spMk id="2" creationId="{A04D3150-761D-464F-B06B-0A59B6479A12}"/>
          </ac:spMkLst>
        </pc:spChg>
        <pc:spChg chg="del mod">
          <ac:chgData name="YAMAUCHI, SHOUKO" userId="5d456d17-eab2-47e3-9a41-0c5574fb7f43" providerId="ADAL" clId="{F27BB24E-E71A-482F-928A-C7E323EFD1C8}" dt="2022-03-17T12:29:14.260" v="12" actId="21"/>
          <ac:spMkLst>
            <pc:docMk/>
            <pc:sldMk cId="281404280" sldId="258"/>
            <ac:spMk id="3" creationId="{DB5EF833-7F92-2741-837B-925102675C04}"/>
          </ac:spMkLst>
        </pc:spChg>
        <pc:spChg chg="add del mod">
          <ac:chgData name="YAMAUCHI, SHOUKO" userId="5d456d17-eab2-47e3-9a41-0c5574fb7f43" providerId="ADAL" clId="{F27BB24E-E71A-482F-928A-C7E323EFD1C8}" dt="2022-03-17T12:29:38.538" v="16" actId="21"/>
          <ac:spMkLst>
            <pc:docMk/>
            <pc:sldMk cId="281404280" sldId="258"/>
            <ac:spMk id="5" creationId="{25A4840F-C924-4FAB-8914-04924BCF3FEE}"/>
          </ac:spMkLst>
        </pc:spChg>
        <pc:spChg chg="mod">
          <ac:chgData name="YAMAUCHI, SHOUKO" userId="5d456d17-eab2-47e3-9a41-0c5574fb7f43" providerId="ADAL" clId="{F27BB24E-E71A-482F-928A-C7E323EFD1C8}" dt="2022-03-17T12:29:19.667" v="14" actId="14100"/>
          <ac:spMkLst>
            <pc:docMk/>
            <pc:sldMk cId="281404280" sldId="258"/>
            <ac:spMk id="6" creationId="{244C7D71-23C9-E54D-8279-F8C83D1F8BFE}"/>
          </ac:spMkLst>
        </pc:spChg>
        <pc:spChg chg="add del mod">
          <ac:chgData name="YAMAUCHI, SHOUKO" userId="5d456d17-eab2-47e3-9a41-0c5574fb7f43" providerId="ADAL" clId="{F27BB24E-E71A-482F-928A-C7E323EFD1C8}" dt="2022-03-17T12:29:24.285" v="15" actId="21"/>
          <ac:spMkLst>
            <pc:docMk/>
            <pc:sldMk cId="281404280" sldId="258"/>
            <ac:spMk id="8" creationId="{B3CCB40A-ECCB-4BB3-8CAF-E5E0D4AA7981}"/>
          </ac:spMkLst>
        </pc:spChg>
        <pc:graphicFrameChg chg="del">
          <ac:chgData name="YAMAUCHI, SHOUKO" userId="5d456d17-eab2-47e3-9a41-0c5574fb7f43" providerId="ADAL" clId="{F27BB24E-E71A-482F-928A-C7E323EFD1C8}" dt="2022-03-17T12:29:04.177" v="9" actId="21"/>
          <ac:graphicFrameMkLst>
            <pc:docMk/>
            <pc:sldMk cId="281404280" sldId="258"/>
            <ac:graphicFrameMk id="9" creationId="{A0FCB605-6D8C-5C4E-9CE0-C3C2821120F1}"/>
          </ac:graphicFrameMkLst>
        </pc:graphicFrameChg>
      </pc:sldChg>
      <pc:sldChg chg="del">
        <pc:chgData name="YAMAUCHI, SHOUKO" userId="5d456d17-eab2-47e3-9a41-0c5574fb7f43" providerId="ADAL" clId="{F27BB24E-E71A-482F-928A-C7E323EFD1C8}" dt="2022-03-17T12:45:54.779" v="243" actId="2696"/>
        <pc:sldMkLst>
          <pc:docMk/>
          <pc:sldMk cId="3192141739" sldId="259"/>
        </pc:sldMkLst>
      </pc:sldChg>
      <pc:sldChg chg="del">
        <pc:chgData name="YAMAUCHI, SHOUKO" userId="5d456d17-eab2-47e3-9a41-0c5574fb7f43" providerId="ADAL" clId="{F27BB24E-E71A-482F-928A-C7E323EFD1C8}" dt="2022-03-17T12:45:54.779" v="243" actId="2696"/>
        <pc:sldMkLst>
          <pc:docMk/>
          <pc:sldMk cId="2874196008" sldId="260"/>
        </pc:sldMkLst>
      </pc:sldChg>
      <pc:sldChg chg="del">
        <pc:chgData name="YAMAUCHI, SHOUKO" userId="5d456d17-eab2-47e3-9a41-0c5574fb7f43" providerId="ADAL" clId="{F27BB24E-E71A-482F-928A-C7E323EFD1C8}" dt="2022-03-17T12:45:54.779" v="243" actId="2696"/>
        <pc:sldMkLst>
          <pc:docMk/>
          <pc:sldMk cId="414753764" sldId="261"/>
        </pc:sldMkLst>
      </pc:sldChg>
      <pc:sldChg chg="del">
        <pc:chgData name="YAMAUCHI, SHOUKO" userId="5d456d17-eab2-47e3-9a41-0c5574fb7f43" providerId="ADAL" clId="{F27BB24E-E71A-482F-928A-C7E323EFD1C8}" dt="2022-03-17T12:45:54.779" v="243" actId="2696"/>
        <pc:sldMkLst>
          <pc:docMk/>
          <pc:sldMk cId="2801888891" sldId="266"/>
        </pc:sldMkLst>
      </pc:sldChg>
      <pc:sldChg chg="del">
        <pc:chgData name="YAMAUCHI, SHOUKO" userId="5d456d17-eab2-47e3-9a41-0c5574fb7f43" providerId="ADAL" clId="{F27BB24E-E71A-482F-928A-C7E323EFD1C8}" dt="2022-03-17T12:27:01.958" v="2" actId="2696"/>
        <pc:sldMkLst>
          <pc:docMk/>
          <pc:sldMk cId="1146700995" sldId="267"/>
        </pc:sldMkLst>
      </pc:sldChg>
      <pc:sldChg chg="del">
        <pc:chgData name="YAMAUCHI, SHOUKO" userId="5d456d17-eab2-47e3-9a41-0c5574fb7f43" providerId="ADAL" clId="{F27BB24E-E71A-482F-928A-C7E323EFD1C8}" dt="2022-03-17T12:45:54.779" v="243" actId="2696"/>
        <pc:sldMkLst>
          <pc:docMk/>
          <pc:sldMk cId="3266353114" sldId="272"/>
        </pc:sldMkLst>
      </pc:sldChg>
      <pc:sldChg chg="del">
        <pc:chgData name="YAMAUCHI, SHOUKO" userId="5d456d17-eab2-47e3-9a41-0c5574fb7f43" providerId="ADAL" clId="{F27BB24E-E71A-482F-928A-C7E323EFD1C8}" dt="2022-03-17T12:45:59.051" v="244" actId="2696"/>
        <pc:sldMkLst>
          <pc:docMk/>
          <pc:sldMk cId="141157793" sldId="275"/>
        </pc:sldMkLst>
      </pc:sldChg>
      <pc:sldChg chg="del">
        <pc:chgData name="YAMAUCHI, SHOUKO" userId="5d456d17-eab2-47e3-9a41-0c5574fb7f43" providerId="ADAL" clId="{F27BB24E-E71A-482F-928A-C7E323EFD1C8}" dt="2022-03-17T12:27:17.932" v="4" actId="2696"/>
        <pc:sldMkLst>
          <pc:docMk/>
          <pc:sldMk cId="1336465434" sldId="276"/>
        </pc:sldMkLst>
      </pc:sldChg>
      <pc:sldChg chg="del">
        <pc:chgData name="YAMAUCHI, SHOUKO" userId="5d456d17-eab2-47e3-9a41-0c5574fb7f43" providerId="ADAL" clId="{F27BB24E-E71A-482F-928A-C7E323EFD1C8}" dt="2022-03-17T12:27:08.608" v="3" actId="2696"/>
        <pc:sldMkLst>
          <pc:docMk/>
          <pc:sldMk cId="1533344984" sldId="277"/>
        </pc:sldMkLst>
      </pc:sldChg>
      <pc:sldChg chg="del">
        <pc:chgData name="YAMAUCHI, SHOUKO" userId="5d456d17-eab2-47e3-9a41-0c5574fb7f43" providerId="ADAL" clId="{F27BB24E-E71A-482F-928A-C7E323EFD1C8}" dt="2022-03-17T12:26:07.252" v="0" actId="2696"/>
        <pc:sldMkLst>
          <pc:docMk/>
          <pc:sldMk cId="455277142" sldId="279"/>
        </pc:sldMkLst>
      </pc:sldChg>
      <pc:sldChg chg="del">
        <pc:chgData name="YAMAUCHI, SHOUKO" userId="5d456d17-eab2-47e3-9a41-0c5574fb7f43" providerId="ADAL" clId="{F27BB24E-E71A-482F-928A-C7E323EFD1C8}" dt="2022-03-17T12:26:07.252" v="0" actId="2696"/>
        <pc:sldMkLst>
          <pc:docMk/>
          <pc:sldMk cId="2801170648" sldId="280"/>
        </pc:sldMkLst>
      </pc:sldChg>
      <pc:sldChg chg="del">
        <pc:chgData name="YAMAUCHI, SHOUKO" userId="5d456d17-eab2-47e3-9a41-0c5574fb7f43" providerId="ADAL" clId="{F27BB24E-E71A-482F-928A-C7E323EFD1C8}" dt="2022-03-17T12:46:11.633" v="245" actId="2696"/>
        <pc:sldMkLst>
          <pc:docMk/>
          <pc:sldMk cId="1123296492" sldId="281"/>
        </pc:sldMkLst>
      </pc:sldChg>
      <pc:sldChg chg="del">
        <pc:chgData name="YAMAUCHI, SHOUKO" userId="5d456d17-eab2-47e3-9a41-0c5574fb7f43" providerId="ADAL" clId="{F27BB24E-E71A-482F-928A-C7E323EFD1C8}" dt="2022-03-17T12:26:53.288" v="1" actId="2696"/>
        <pc:sldMkLst>
          <pc:docMk/>
          <pc:sldMk cId="3951829800" sldId="282"/>
        </pc:sldMkLst>
      </pc:sldChg>
      <pc:sldChg chg="modSp mod">
        <pc:chgData name="YAMAUCHI, SHOUKO" userId="5d456d17-eab2-47e3-9a41-0c5574fb7f43" providerId="ADAL" clId="{F27BB24E-E71A-482F-928A-C7E323EFD1C8}" dt="2022-03-17T12:48:34.775" v="465"/>
        <pc:sldMkLst>
          <pc:docMk/>
          <pc:sldMk cId="2099810975" sldId="283"/>
        </pc:sldMkLst>
        <pc:spChg chg="mod">
          <ac:chgData name="YAMAUCHI, SHOUKO" userId="5d456d17-eab2-47e3-9a41-0c5574fb7f43" providerId="ADAL" clId="{F27BB24E-E71A-482F-928A-C7E323EFD1C8}" dt="2022-03-17T12:47:58.128" v="348"/>
          <ac:spMkLst>
            <pc:docMk/>
            <pc:sldMk cId="2099810975" sldId="283"/>
            <ac:spMk id="2" creationId="{FDB83801-EDC1-2440-972F-4D357E03D084}"/>
          </ac:spMkLst>
        </pc:spChg>
        <pc:spChg chg="mod">
          <ac:chgData name="YAMAUCHI, SHOUKO" userId="5d456d17-eab2-47e3-9a41-0c5574fb7f43" providerId="ADAL" clId="{F27BB24E-E71A-482F-928A-C7E323EFD1C8}" dt="2022-03-17T12:48:34.775" v="465"/>
          <ac:spMkLst>
            <pc:docMk/>
            <pc:sldMk cId="2099810975" sldId="283"/>
            <ac:spMk id="3" creationId="{D0798F1C-6C23-304C-BD50-EA1FA34089D3}"/>
          </ac:spMkLst>
        </pc:spChg>
      </pc:sldChg>
      <pc:sldChg chg="addSp delSp modSp add mod">
        <pc:chgData name="YAMAUCHI, SHOUKO" userId="5d456d17-eab2-47e3-9a41-0c5574fb7f43" providerId="ADAL" clId="{F27BB24E-E71A-482F-928A-C7E323EFD1C8}" dt="2022-03-17T12:49:48.881" v="470" actId="14100"/>
        <pc:sldMkLst>
          <pc:docMk/>
          <pc:sldMk cId="1714631851" sldId="284"/>
        </pc:sldMkLst>
        <pc:spChg chg="mod">
          <ac:chgData name="YAMAUCHI, SHOUKO" userId="5d456d17-eab2-47e3-9a41-0c5574fb7f43" providerId="ADAL" clId="{F27BB24E-E71A-482F-928A-C7E323EFD1C8}" dt="2022-03-17T12:30:14.433" v="21" actId="20577"/>
          <ac:spMkLst>
            <pc:docMk/>
            <pc:sldMk cId="1714631851" sldId="284"/>
            <ac:spMk id="2" creationId="{A04D3150-761D-464F-B06B-0A59B6479A12}"/>
          </ac:spMkLst>
        </pc:spChg>
        <pc:spChg chg="add del mod">
          <ac:chgData name="YAMAUCHI, SHOUKO" userId="5d456d17-eab2-47e3-9a41-0c5574fb7f43" providerId="ADAL" clId="{F27BB24E-E71A-482F-928A-C7E323EFD1C8}" dt="2022-03-17T12:30:43.102" v="23" actId="21"/>
          <ac:spMkLst>
            <pc:docMk/>
            <pc:sldMk cId="1714631851" sldId="284"/>
            <ac:spMk id="4" creationId="{3665E61C-316E-459D-A866-3EAE7118745A}"/>
          </ac:spMkLst>
        </pc:spChg>
        <pc:spChg chg="del">
          <ac:chgData name="YAMAUCHI, SHOUKO" userId="5d456d17-eab2-47e3-9a41-0c5574fb7f43" providerId="ADAL" clId="{F27BB24E-E71A-482F-928A-C7E323EFD1C8}" dt="2022-03-17T12:30:36.161" v="22" actId="21"/>
          <ac:spMkLst>
            <pc:docMk/>
            <pc:sldMk cId="1714631851" sldId="284"/>
            <ac:spMk id="6" creationId="{244C7D71-23C9-E54D-8279-F8C83D1F8BFE}"/>
          </ac:spMkLst>
        </pc:spChg>
        <pc:spChg chg="add mod">
          <ac:chgData name="YAMAUCHI, SHOUKO" userId="5d456d17-eab2-47e3-9a41-0c5574fb7f43" providerId="ADAL" clId="{F27BB24E-E71A-482F-928A-C7E323EFD1C8}" dt="2022-03-17T12:49:48.881" v="470" actId="14100"/>
          <ac:spMkLst>
            <pc:docMk/>
            <pc:sldMk cId="1714631851" sldId="284"/>
            <ac:spMk id="7" creationId="{BA4877D0-D098-41CC-B537-712F3578325B}"/>
          </ac:spMkLst>
        </pc:spChg>
      </pc:sldChg>
      <pc:sldChg chg="addSp delSp modSp add mod">
        <pc:chgData name="YAMAUCHI, SHOUKO" userId="5d456d17-eab2-47e3-9a41-0c5574fb7f43" providerId="ADAL" clId="{F27BB24E-E71A-482F-928A-C7E323EFD1C8}" dt="2022-03-17T12:50:08.869" v="472" actId="207"/>
        <pc:sldMkLst>
          <pc:docMk/>
          <pc:sldMk cId="79388628" sldId="285"/>
        </pc:sldMkLst>
        <pc:spChg chg="mod">
          <ac:chgData name="YAMAUCHI, SHOUKO" userId="5d456d17-eab2-47e3-9a41-0c5574fb7f43" providerId="ADAL" clId="{F27BB24E-E71A-482F-928A-C7E323EFD1C8}" dt="2022-03-17T12:31:28.884" v="28"/>
          <ac:spMkLst>
            <pc:docMk/>
            <pc:sldMk cId="79388628" sldId="285"/>
            <ac:spMk id="2" creationId="{A04D3150-761D-464F-B06B-0A59B6479A12}"/>
          </ac:spMkLst>
        </pc:spChg>
        <pc:spChg chg="add mod">
          <ac:chgData name="YAMAUCHI, SHOUKO" userId="5d456d17-eab2-47e3-9a41-0c5574fb7f43" providerId="ADAL" clId="{F27BB24E-E71A-482F-928A-C7E323EFD1C8}" dt="2022-03-17T12:50:08.869" v="472" actId="207"/>
          <ac:spMkLst>
            <pc:docMk/>
            <pc:sldMk cId="79388628" sldId="285"/>
            <ac:spMk id="4" creationId="{03A77725-01A2-4B48-9F1A-E1E1EA1ADBF3}"/>
          </ac:spMkLst>
        </pc:spChg>
        <pc:spChg chg="del">
          <ac:chgData name="YAMAUCHI, SHOUKO" userId="5d456d17-eab2-47e3-9a41-0c5574fb7f43" providerId="ADAL" clId="{F27BB24E-E71A-482F-928A-C7E323EFD1C8}" dt="2022-03-17T12:31:41.737" v="29" actId="21"/>
          <ac:spMkLst>
            <pc:docMk/>
            <pc:sldMk cId="79388628" sldId="285"/>
            <ac:spMk id="7" creationId="{BA4877D0-D098-41CC-B537-712F3578325B}"/>
          </ac:spMkLst>
        </pc:spChg>
      </pc:sldChg>
      <pc:sldChg chg="addSp delSp modSp add mod">
        <pc:chgData name="YAMAUCHI, SHOUKO" userId="5d456d17-eab2-47e3-9a41-0c5574fb7f43" providerId="ADAL" clId="{F27BB24E-E71A-482F-928A-C7E323EFD1C8}" dt="2022-03-17T12:50:49.569" v="474" actId="14100"/>
        <pc:sldMkLst>
          <pc:docMk/>
          <pc:sldMk cId="900533928" sldId="286"/>
        </pc:sldMkLst>
        <pc:spChg chg="mod">
          <ac:chgData name="YAMAUCHI, SHOUKO" userId="5d456d17-eab2-47e3-9a41-0c5574fb7f43" providerId="ADAL" clId="{F27BB24E-E71A-482F-928A-C7E323EFD1C8}" dt="2022-03-17T12:32:24.376" v="43"/>
          <ac:spMkLst>
            <pc:docMk/>
            <pc:sldMk cId="900533928" sldId="286"/>
            <ac:spMk id="2" creationId="{A04D3150-761D-464F-B06B-0A59B6479A12}"/>
          </ac:spMkLst>
        </pc:spChg>
        <pc:spChg chg="del">
          <ac:chgData name="YAMAUCHI, SHOUKO" userId="5d456d17-eab2-47e3-9a41-0c5574fb7f43" providerId="ADAL" clId="{F27BB24E-E71A-482F-928A-C7E323EFD1C8}" dt="2022-03-17T12:32:32.598" v="44" actId="21"/>
          <ac:spMkLst>
            <pc:docMk/>
            <pc:sldMk cId="900533928" sldId="286"/>
            <ac:spMk id="4" creationId="{03A77725-01A2-4B48-9F1A-E1E1EA1ADBF3}"/>
          </ac:spMkLst>
        </pc:spChg>
        <pc:spChg chg="add mod">
          <ac:chgData name="YAMAUCHI, SHOUKO" userId="5d456d17-eab2-47e3-9a41-0c5574fb7f43" providerId="ADAL" clId="{F27BB24E-E71A-482F-928A-C7E323EFD1C8}" dt="2022-03-17T12:50:49.569" v="474" actId="14100"/>
          <ac:spMkLst>
            <pc:docMk/>
            <pc:sldMk cId="900533928" sldId="286"/>
            <ac:spMk id="5" creationId="{CC5A3800-ABAD-45D3-8000-1CFB0743A671}"/>
          </ac:spMkLst>
        </pc:spChg>
      </pc:sldChg>
      <pc:sldChg chg="addSp delSp modSp add mod">
        <pc:chgData name="YAMAUCHI, SHOUKO" userId="5d456d17-eab2-47e3-9a41-0c5574fb7f43" providerId="ADAL" clId="{F27BB24E-E71A-482F-928A-C7E323EFD1C8}" dt="2022-03-17T12:34:13.979" v="101" actId="113"/>
        <pc:sldMkLst>
          <pc:docMk/>
          <pc:sldMk cId="2893965310" sldId="287"/>
        </pc:sldMkLst>
        <pc:spChg chg="mod">
          <ac:chgData name="YAMAUCHI, SHOUKO" userId="5d456d17-eab2-47e3-9a41-0c5574fb7f43" providerId="ADAL" clId="{F27BB24E-E71A-482F-928A-C7E323EFD1C8}" dt="2022-03-17T12:32:58.680" v="64"/>
          <ac:spMkLst>
            <pc:docMk/>
            <pc:sldMk cId="2893965310" sldId="287"/>
            <ac:spMk id="2" creationId="{A04D3150-761D-464F-B06B-0A59B6479A12}"/>
          </ac:spMkLst>
        </pc:spChg>
        <pc:spChg chg="add mod">
          <ac:chgData name="YAMAUCHI, SHOUKO" userId="5d456d17-eab2-47e3-9a41-0c5574fb7f43" providerId="ADAL" clId="{F27BB24E-E71A-482F-928A-C7E323EFD1C8}" dt="2022-03-17T12:34:13.979" v="101" actId="113"/>
          <ac:spMkLst>
            <pc:docMk/>
            <pc:sldMk cId="2893965310" sldId="287"/>
            <ac:spMk id="4" creationId="{DC154202-30FC-4E89-94D2-BED8D40AD28B}"/>
          </ac:spMkLst>
        </pc:spChg>
        <pc:spChg chg="del">
          <ac:chgData name="YAMAUCHI, SHOUKO" userId="5d456d17-eab2-47e3-9a41-0c5574fb7f43" providerId="ADAL" clId="{F27BB24E-E71A-482F-928A-C7E323EFD1C8}" dt="2022-03-17T12:33:20.112" v="67" actId="21"/>
          <ac:spMkLst>
            <pc:docMk/>
            <pc:sldMk cId="2893965310" sldId="287"/>
            <ac:spMk id="5" creationId="{CC5A3800-ABAD-45D3-8000-1CFB0743A671}"/>
          </ac:spMkLst>
        </pc:spChg>
      </pc:sldChg>
      <pc:sldChg chg="addSp delSp modSp add mod">
        <pc:chgData name="YAMAUCHI, SHOUKO" userId="5d456d17-eab2-47e3-9a41-0c5574fb7f43" providerId="ADAL" clId="{F27BB24E-E71A-482F-928A-C7E323EFD1C8}" dt="2022-03-17T12:38:43.658" v="163" actId="14100"/>
        <pc:sldMkLst>
          <pc:docMk/>
          <pc:sldMk cId="3431762006" sldId="288"/>
        </pc:sldMkLst>
        <pc:spChg chg="mod">
          <ac:chgData name="YAMAUCHI, SHOUKO" userId="5d456d17-eab2-47e3-9a41-0c5574fb7f43" providerId="ADAL" clId="{F27BB24E-E71A-482F-928A-C7E323EFD1C8}" dt="2022-03-17T12:36:47.879" v="155" actId="255"/>
          <ac:spMkLst>
            <pc:docMk/>
            <pc:sldMk cId="3431762006" sldId="288"/>
            <ac:spMk id="2" creationId="{A04D3150-761D-464F-B06B-0A59B6479A12}"/>
          </ac:spMkLst>
        </pc:spChg>
        <pc:spChg chg="del">
          <ac:chgData name="YAMAUCHI, SHOUKO" userId="5d456d17-eab2-47e3-9a41-0c5574fb7f43" providerId="ADAL" clId="{F27BB24E-E71A-482F-928A-C7E323EFD1C8}" dt="2022-03-17T12:35:26.078" v="149" actId="21"/>
          <ac:spMkLst>
            <pc:docMk/>
            <pc:sldMk cId="3431762006" sldId="288"/>
            <ac:spMk id="4" creationId="{DC154202-30FC-4E89-94D2-BED8D40AD28B}"/>
          </ac:spMkLst>
        </pc:spChg>
        <pc:spChg chg="add mod">
          <ac:chgData name="YAMAUCHI, SHOUKO" userId="5d456d17-eab2-47e3-9a41-0c5574fb7f43" providerId="ADAL" clId="{F27BB24E-E71A-482F-928A-C7E323EFD1C8}" dt="2022-03-17T12:38:39.634" v="162" actId="1076"/>
          <ac:spMkLst>
            <pc:docMk/>
            <pc:sldMk cId="3431762006" sldId="288"/>
            <ac:spMk id="5" creationId="{0B390CA2-BE95-4D5A-B837-A3C95A6E0C04}"/>
          </ac:spMkLst>
        </pc:spChg>
        <pc:picChg chg="add mod">
          <ac:chgData name="YAMAUCHI, SHOUKO" userId="5d456d17-eab2-47e3-9a41-0c5574fb7f43" providerId="ADAL" clId="{F27BB24E-E71A-482F-928A-C7E323EFD1C8}" dt="2022-03-17T12:38:43.658" v="163" actId="14100"/>
          <ac:picMkLst>
            <pc:docMk/>
            <pc:sldMk cId="3431762006" sldId="288"/>
            <ac:picMk id="6" creationId="{32E36800-F645-4951-AA3F-1C73E1A890AD}"/>
          </ac:picMkLst>
        </pc:picChg>
      </pc:sldChg>
      <pc:sldChg chg="addSp delSp modSp add mod ord">
        <pc:chgData name="YAMAUCHI, SHOUKO" userId="5d456d17-eab2-47e3-9a41-0c5574fb7f43" providerId="ADAL" clId="{F27BB24E-E71A-482F-928A-C7E323EFD1C8}" dt="2022-03-17T12:39:20.015" v="166"/>
        <pc:sldMkLst>
          <pc:docMk/>
          <pc:sldMk cId="1063477630" sldId="289"/>
        </pc:sldMkLst>
        <pc:spChg chg="mod">
          <ac:chgData name="YAMAUCHI, SHOUKO" userId="5d456d17-eab2-47e3-9a41-0c5574fb7f43" providerId="ADAL" clId="{F27BB24E-E71A-482F-928A-C7E323EFD1C8}" dt="2022-03-17T12:39:06.591" v="164"/>
          <ac:spMkLst>
            <pc:docMk/>
            <pc:sldMk cId="1063477630" sldId="289"/>
            <ac:spMk id="2" creationId="{A04D3150-761D-464F-B06B-0A59B6479A12}"/>
          </ac:spMkLst>
        </pc:spChg>
        <pc:spChg chg="del">
          <ac:chgData name="YAMAUCHI, SHOUKO" userId="5d456d17-eab2-47e3-9a41-0c5574fb7f43" providerId="ADAL" clId="{F27BB24E-E71A-482F-928A-C7E323EFD1C8}" dt="2022-03-17T12:39:13.673" v="165" actId="21"/>
          <ac:spMkLst>
            <pc:docMk/>
            <pc:sldMk cId="1063477630" sldId="289"/>
            <ac:spMk id="4" creationId="{DC154202-30FC-4E89-94D2-BED8D40AD28B}"/>
          </ac:spMkLst>
        </pc:spChg>
        <pc:picChg chg="add mod">
          <ac:chgData name="YAMAUCHI, SHOUKO" userId="5d456d17-eab2-47e3-9a41-0c5574fb7f43" providerId="ADAL" clId="{F27BB24E-E71A-482F-928A-C7E323EFD1C8}" dt="2022-03-17T12:39:20.015" v="166"/>
          <ac:picMkLst>
            <pc:docMk/>
            <pc:sldMk cId="1063477630" sldId="289"/>
            <ac:picMk id="5" creationId="{5B81A3BC-4207-4BD9-941A-BE07D011D806}"/>
          </ac:picMkLst>
        </pc:picChg>
      </pc:sldChg>
      <pc:sldChg chg="addSp delSp modSp add mod">
        <pc:chgData name="YAMAUCHI, SHOUKO" userId="5d456d17-eab2-47e3-9a41-0c5574fb7f43" providerId="ADAL" clId="{F27BB24E-E71A-482F-928A-C7E323EFD1C8}" dt="2022-03-17T12:41:00.715" v="170"/>
        <pc:sldMkLst>
          <pc:docMk/>
          <pc:sldMk cId="1221558131" sldId="290"/>
        </pc:sldMkLst>
        <pc:spChg chg="mod">
          <ac:chgData name="YAMAUCHI, SHOUKO" userId="5d456d17-eab2-47e3-9a41-0c5574fb7f43" providerId="ADAL" clId="{F27BB24E-E71A-482F-928A-C7E323EFD1C8}" dt="2022-03-17T12:39:47.487" v="168"/>
          <ac:spMkLst>
            <pc:docMk/>
            <pc:sldMk cId="1221558131" sldId="290"/>
            <ac:spMk id="2" creationId="{A04D3150-761D-464F-B06B-0A59B6479A12}"/>
          </ac:spMkLst>
        </pc:spChg>
        <pc:picChg chg="add mod">
          <ac:chgData name="YAMAUCHI, SHOUKO" userId="5d456d17-eab2-47e3-9a41-0c5574fb7f43" providerId="ADAL" clId="{F27BB24E-E71A-482F-928A-C7E323EFD1C8}" dt="2022-03-17T12:41:00.715" v="170"/>
          <ac:picMkLst>
            <pc:docMk/>
            <pc:sldMk cId="1221558131" sldId="290"/>
            <ac:picMk id="4" creationId="{172A5478-B6F1-429A-9CCF-8264C85A9565}"/>
          </ac:picMkLst>
        </pc:picChg>
        <pc:picChg chg="del">
          <ac:chgData name="YAMAUCHI, SHOUKO" userId="5d456d17-eab2-47e3-9a41-0c5574fb7f43" providerId="ADAL" clId="{F27BB24E-E71A-482F-928A-C7E323EFD1C8}" dt="2022-03-17T12:39:56.567" v="169" actId="21"/>
          <ac:picMkLst>
            <pc:docMk/>
            <pc:sldMk cId="1221558131" sldId="290"/>
            <ac:picMk id="5" creationId="{5B81A3BC-4207-4BD9-941A-BE07D011D806}"/>
          </ac:picMkLst>
        </pc:picChg>
      </pc:sldChg>
      <pc:sldChg chg="addSp delSp modSp add mod">
        <pc:chgData name="YAMAUCHI, SHOUKO" userId="5d456d17-eab2-47e3-9a41-0c5574fb7f43" providerId="ADAL" clId="{F27BB24E-E71A-482F-928A-C7E323EFD1C8}" dt="2022-03-17T12:42:39.215" v="178" actId="14100"/>
        <pc:sldMkLst>
          <pc:docMk/>
          <pc:sldMk cId="324594986" sldId="291"/>
        </pc:sldMkLst>
        <pc:spChg chg="mod">
          <ac:chgData name="YAMAUCHI, SHOUKO" userId="5d456d17-eab2-47e3-9a41-0c5574fb7f43" providerId="ADAL" clId="{F27BB24E-E71A-482F-928A-C7E323EFD1C8}" dt="2022-03-17T12:41:40.090" v="172"/>
          <ac:spMkLst>
            <pc:docMk/>
            <pc:sldMk cId="324594986" sldId="291"/>
            <ac:spMk id="2" creationId="{A04D3150-761D-464F-B06B-0A59B6479A12}"/>
          </ac:spMkLst>
        </pc:spChg>
        <pc:picChg chg="del">
          <ac:chgData name="YAMAUCHI, SHOUKO" userId="5d456d17-eab2-47e3-9a41-0c5574fb7f43" providerId="ADAL" clId="{F27BB24E-E71A-482F-928A-C7E323EFD1C8}" dt="2022-03-17T12:41:46.997" v="173" actId="21"/>
          <ac:picMkLst>
            <pc:docMk/>
            <pc:sldMk cId="324594986" sldId="291"/>
            <ac:picMk id="4" creationId="{172A5478-B6F1-429A-9CCF-8264C85A9565}"/>
          </ac:picMkLst>
        </pc:picChg>
        <pc:picChg chg="add mod">
          <ac:chgData name="YAMAUCHI, SHOUKO" userId="5d456d17-eab2-47e3-9a41-0c5574fb7f43" providerId="ADAL" clId="{F27BB24E-E71A-482F-928A-C7E323EFD1C8}" dt="2022-03-17T12:42:39.215" v="178" actId="14100"/>
          <ac:picMkLst>
            <pc:docMk/>
            <pc:sldMk cId="324594986" sldId="291"/>
            <ac:picMk id="5" creationId="{900ECF91-70C2-4F4C-8405-2280085D7D50}"/>
          </ac:picMkLst>
        </pc:picChg>
      </pc:sldChg>
      <pc:sldChg chg="addSp delSp modSp add mod">
        <pc:chgData name="YAMAUCHI, SHOUKO" userId="5d456d17-eab2-47e3-9a41-0c5574fb7f43" providerId="ADAL" clId="{F27BB24E-E71A-482F-928A-C7E323EFD1C8}" dt="2022-03-17T12:44:03.751" v="184" actId="1076"/>
        <pc:sldMkLst>
          <pc:docMk/>
          <pc:sldMk cId="2815078595" sldId="292"/>
        </pc:sldMkLst>
        <pc:picChg chg="add mod">
          <ac:chgData name="YAMAUCHI, SHOUKO" userId="5d456d17-eab2-47e3-9a41-0c5574fb7f43" providerId="ADAL" clId="{F27BB24E-E71A-482F-928A-C7E323EFD1C8}" dt="2022-03-17T12:44:03.751" v="184" actId="1076"/>
          <ac:picMkLst>
            <pc:docMk/>
            <pc:sldMk cId="2815078595" sldId="292"/>
            <ac:picMk id="4" creationId="{F3915100-DF2E-4F44-B14F-34785D663618}"/>
          </ac:picMkLst>
        </pc:picChg>
        <pc:picChg chg="del">
          <ac:chgData name="YAMAUCHI, SHOUKO" userId="5d456d17-eab2-47e3-9a41-0c5574fb7f43" providerId="ADAL" clId="{F27BB24E-E71A-482F-928A-C7E323EFD1C8}" dt="2022-03-17T12:43:37.287" v="180" actId="21"/>
          <ac:picMkLst>
            <pc:docMk/>
            <pc:sldMk cId="2815078595" sldId="292"/>
            <ac:picMk id="5" creationId="{900ECF91-70C2-4F4C-8405-2280085D7D50}"/>
          </ac:picMkLst>
        </pc:picChg>
      </pc:sldChg>
      <pc:sldChg chg="addSp delSp modSp add mod ord">
        <pc:chgData name="YAMAUCHI, SHOUKO" userId="5d456d17-eab2-47e3-9a41-0c5574fb7f43" providerId="ADAL" clId="{F27BB24E-E71A-482F-928A-C7E323EFD1C8}" dt="2022-03-17T12:45:42.348" v="242"/>
        <pc:sldMkLst>
          <pc:docMk/>
          <pc:sldMk cId="3751306163" sldId="293"/>
        </pc:sldMkLst>
        <pc:spChg chg="mod">
          <ac:chgData name="YAMAUCHI, SHOUKO" userId="5d456d17-eab2-47e3-9a41-0c5574fb7f43" providerId="ADAL" clId="{F27BB24E-E71A-482F-928A-C7E323EFD1C8}" dt="2022-03-17T12:44:34.967" v="231"/>
          <ac:spMkLst>
            <pc:docMk/>
            <pc:sldMk cId="3751306163" sldId="293"/>
            <ac:spMk id="2" creationId="{A04D3150-761D-464F-B06B-0A59B6479A12}"/>
          </ac:spMkLst>
        </pc:spChg>
        <pc:picChg chg="add mod">
          <ac:chgData name="YAMAUCHI, SHOUKO" userId="5d456d17-eab2-47e3-9a41-0c5574fb7f43" providerId="ADAL" clId="{F27BB24E-E71A-482F-928A-C7E323EFD1C8}" dt="2022-03-17T12:45:07.633" v="238" actId="14100"/>
          <ac:picMkLst>
            <pc:docMk/>
            <pc:sldMk cId="3751306163" sldId="293"/>
            <ac:picMk id="4" creationId="{F4C33610-07D2-4029-A647-73E8CB3E405D}"/>
          </ac:picMkLst>
        </pc:picChg>
        <pc:picChg chg="del">
          <ac:chgData name="YAMAUCHI, SHOUKO" userId="5d456d17-eab2-47e3-9a41-0c5574fb7f43" providerId="ADAL" clId="{F27BB24E-E71A-482F-928A-C7E323EFD1C8}" dt="2022-03-17T12:44:40.048" v="232" actId="21"/>
          <ac:picMkLst>
            <pc:docMk/>
            <pc:sldMk cId="3751306163" sldId="293"/>
            <ac:picMk id="5" creationId="{900ECF91-70C2-4F4C-8405-2280085D7D50}"/>
          </ac:picMkLst>
        </pc:picChg>
      </pc:sldChg>
      <pc:sldChg chg="addSp delSp modSp add mod">
        <pc:chgData name="YAMAUCHI, SHOUKO" userId="5d456d17-eab2-47e3-9a41-0c5574fb7f43" providerId="ADAL" clId="{F27BB24E-E71A-482F-928A-C7E323EFD1C8}" dt="2022-03-17T12:51:27.489" v="476" actId="14100"/>
        <pc:sldMkLst>
          <pc:docMk/>
          <pc:sldMk cId="4223251497" sldId="294"/>
        </pc:sldMkLst>
        <pc:spChg chg="mod">
          <ac:chgData name="YAMAUCHI, SHOUKO" userId="5d456d17-eab2-47e3-9a41-0c5574fb7f43" providerId="ADAL" clId="{F27BB24E-E71A-482F-928A-C7E323EFD1C8}" dt="2022-03-17T12:46:45.097" v="288"/>
          <ac:spMkLst>
            <pc:docMk/>
            <pc:sldMk cId="4223251497" sldId="294"/>
            <ac:spMk id="2" creationId="{A04D3150-761D-464F-B06B-0A59B6479A12}"/>
          </ac:spMkLst>
        </pc:spChg>
        <pc:picChg chg="del">
          <ac:chgData name="YAMAUCHI, SHOUKO" userId="5d456d17-eab2-47e3-9a41-0c5574fb7f43" providerId="ADAL" clId="{F27BB24E-E71A-482F-928A-C7E323EFD1C8}" dt="2022-03-17T12:46:52.561" v="289" actId="21"/>
          <ac:picMkLst>
            <pc:docMk/>
            <pc:sldMk cId="4223251497" sldId="294"/>
            <ac:picMk id="4" creationId="{F3915100-DF2E-4F44-B14F-34785D663618}"/>
          </ac:picMkLst>
        </pc:picChg>
        <pc:picChg chg="add mod">
          <ac:chgData name="YAMAUCHI, SHOUKO" userId="5d456d17-eab2-47e3-9a41-0c5574fb7f43" providerId="ADAL" clId="{F27BB24E-E71A-482F-928A-C7E323EFD1C8}" dt="2022-03-17T12:47:02.912" v="291" actId="1076"/>
          <ac:picMkLst>
            <pc:docMk/>
            <pc:sldMk cId="4223251497" sldId="294"/>
            <ac:picMk id="5" creationId="{EFD997EA-B5A4-4D02-958F-E07E52099CC7}"/>
          </ac:picMkLst>
        </pc:picChg>
        <pc:picChg chg="add mod">
          <ac:chgData name="YAMAUCHI, SHOUKO" userId="5d456d17-eab2-47e3-9a41-0c5574fb7f43" providerId="ADAL" clId="{F27BB24E-E71A-482F-928A-C7E323EFD1C8}" dt="2022-03-17T12:51:27.489" v="476" actId="14100"/>
          <ac:picMkLst>
            <pc:docMk/>
            <pc:sldMk cId="4223251497" sldId="294"/>
            <ac:picMk id="6" creationId="{93934BFE-ACB6-4ECE-8281-1B13781BF7D3}"/>
          </ac:picMkLst>
        </pc:picChg>
      </pc:sldChg>
      <pc:sldMasterChg chg="delSldLayout">
        <pc:chgData name="YAMAUCHI, SHOUKO" userId="5d456d17-eab2-47e3-9a41-0c5574fb7f43" providerId="ADAL" clId="{F27BB24E-E71A-482F-928A-C7E323EFD1C8}" dt="2022-03-17T12:27:17.932" v="4" actId="2696"/>
        <pc:sldMasterMkLst>
          <pc:docMk/>
          <pc:sldMasterMk cId="1508959763" sldId="2147483648"/>
        </pc:sldMasterMkLst>
        <pc:sldLayoutChg chg="del">
          <pc:chgData name="YAMAUCHI, SHOUKO" userId="5d456d17-eab2-47e3-9a41-0c5574fb7f43" providerId="ADAL" clId="{F27BB24E-E71A-482F-928A-C7E323EFD1C8}" dt="2022-03-17T12:27:17.932" v="4" actId="2696"/>
          <pc:sldLayoutMkLst>
            <pc:docMk/>
            <pc:sldMasterMk cId="1508959763" sldId="2147483648"/>
            <pc:sldLayoutMk cId="446375450" sldId="2147483678"/>
          </pc:sldLayoutMkLst>
        </pc:sldLayoutChg>
        <pc:sldLayoutChg chg="del">
          <pc:chgData name="YAMAUCHI, SHOUKO" userId="5d456d17-eab2-47e3-9a41-0c5574fb7f43" providerId="ADAL" clId="{F27BB24E-E71A-482F-928A-C7E323EFD1C8}" dt="2022-03-17T12:27:01.958" v="2" actId="2696"/>
          <pc:sldLayoutMkLst>
            <pc:docMk/>
            <pc:sldMasterMk cId="1508959763" sldId="2147483648"/>
            <pc:sldLayoutMk cId="2571029589" sldId="2147483691"/>
          </pc:sldLayoutMkLst>
        </pc:sldLayoutChg>
        <pc:sldLayoutChg chg="del">
          <pc:chgData name="YAMAUCHI, SHOUKO" userId="5d456d17-eab2-47e3-9a41-0c5574fb7f43" providerId="ADAL" clId="{F27BB24E-E71A-482F-928A-C7E323EFD1C8}" dt="2022-03-17T12:26:07.252" v="0" actId="2696"/>
          <pc:sldLayoutMkLst>
            <pc:docMk/>
            <pc:sldMasterMk cId="1508959763" sldId="2147483648"/>
            <pc:sldLayoutMk cId="263105897" sldId="2147483692"/>
          </pc:sldLayoutMkLst>
        </pc:sldLayoutChg>
        <pc:sldLayoutChg chg="del">
          <pc:chgData name="YAMAUCHI, SHOUKO" userId="5d456d17-eab2-47e3-9a41-0c5574fb7f43" providerId="ADAL" clId="{F27BB24E-E71A-482F-928A-C7E323EFD1C8}" dt="2022-03-17T12:26:53.288" v="1" actId="2696"/>
          <pc:sldLayoutMkLst>
            <pc:docMk/>
            <pc:sldMasterMk cId="1508959763" sldId="2147483648"/>
            <pc:sldLayoutMk cId="871614263" sldId="2147483694"/>
          </pc:sldLayoutMkLst>
        </pc:sldLayoutChg>
        <pc:sldLayoutChg chg="del">
          <pc:chgData name="YAMAUCHI, SHOUKO" userId="5d456d17-eab2-47e3-9a41-0c5574fb7f43" providerId="ADAL" clId="{F27BB24E-E71A-482F-928A-C7E323EFD1C8}" dt="2022-03-17T12:27:08.608" v="3" actId="2696"/>
          <pc:sldLayoutMkLst>
            <pc:docMk/>
            <pc:sldMasterMk cId="1508959763" sldId="2147483648"/>
            <pc:sldLayoutMk cId="2574382452" sldId="2147483695"/>
          </pc:sldLayoutMkLst>
        </pc:sldLayoutChg>
      </pc:sldMasterChg>
      <pc:sldMasterChg chg="delSldLayout">
        <pc:chgData name="YAMAUCHI, SHOUKO" userId="5d456d17-eab2-47e3-9a41-0c5574fb7f43" providerId="ADAL" clId="{F27BB24E-E71A-482F-928A-C7E323EFD1C8}" dt="2022-03-17T12:46:11.633" v="245" actId="2696"/>
        <pc:sldMasterMkLst>
          <pc:docMk/>
          <pc:sldMasterMk cId="1485731010" sldId="2147483659"/>
        </pc:sldMasterMkLst>
        <pc:sldLayoutChg chg="del">
          <pc:chgData name="YAMAUCHI, SHOUKO" userId="5d456d17-eab2-47e3-9a41-0c5574fb7f43" providerId="ADAL" clId="{F27BB24E-E71A-482F-928A-C7E323EFD1C8}" dt="2022-03-17T12:46:11.633" v="245" actId="2696"/>
          <pc:sldLayoutMkLst>
            <pc:docMk/>
            <pc:sldMasterMk cId="1485731010" sldId="2147483659"/>
            <pc:sldLayoutMk cId="1115533241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36601-D622-5140-8729-20E664A63A5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0BCCA-0C8E-E44F-9389-9A91E862C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86C8EF-6CEA-FE45-8834-6D6DCE0926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129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8A81D-4F04-834D-B34C-A60E16210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738" y="0"/>
            <a:ext cx="448326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AF6131-BA3A-8B46-9710-93FB8B00D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781277"/>
            <a:ext cx="4412343" cy="116975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E3795-DF9D-DD47-8CE5-A9DDB8002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2143352"/>
            <a:ext cx="4412343" cy="81120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1018D9-5C19-7A4F-A169-F318DD37A0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242" y="5918198"/>
            <a:ext cx="1267526" cy="52614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4B71C94-0437-DD45-9BA0-77F2D95A83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057" y="6021388"/>
            <a:ext cx="3913187" cy="422275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44996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F749-0795-6140-9730-CF7CD474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BFA54-D08F-554D-9F20-0DCF9A066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2945E5A-3A85-1441-8474-41D5708819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3CC9B-CBDC-964B-BCF7-8CBDC6FBA8F1}"/>
              </a:ext>
            </a:extLst>
          </p:cNvPr>
          <p:cNvSpPr/>
          <p:nvPr userDrawn="1"/>
        </p:nvSpPr>
        <p:spPr>
          <a:xfrm>
            <a:off x="838200" y="6040583"/>
            <a:ext cx="5181600" cy="204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8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D5BB2-52AC-5D46-AB66-D7A37AA1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99581" y="0"/>
            <a:ext cx="569843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9F728A-D258-A649-BE1F-ED04E099D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2378583"/>
            <a:ext cx="5441847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418E95-7FDB-114C-9827-A4F3E80AE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3740658"/>
            <a:ext cx="5441847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>
                    <a:lumMod val="20000"/>
                    <a:lumOff val="8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00CD8-BA5A-3241-8742-4ADC7A71E0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57" y="5918198"/>
            <a:ext cx="1267526" cy="5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807381-C587-144F-946D-8E55BD0C3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9024" y="0"/>
            <a:ext cx="727544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6AB6D7-1387-8E45-A9D4-67E69B7C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7797" y="2378583"/>
            <a:ext cx="4537276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035A105-1E5F-3948-AE26-976FB06B6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7797" y="3740658"/>
            <a:ext cx="4537276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>
                    <a:lumMod val="20000"/>
                    <a:lumOff val="8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4A147-0F0A-A54E-940C-4C40E8B8C9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976" y="5918198"/>
            <a:ext cx="1267526" cy="5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F1C4CC-74FA-964F-8929-EE5DB792C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2378583"/>
            <a:ext cx="6796085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9C3257-CC65-2243-8AF9-85FD94499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3740658"/>
            <a:ext cx="6796085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>
                    <a:lumMod val="20000"/>
                    <a:lumOff val="8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A24E8-42F1-1F41-A819-DE196CB6D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057" y="551145"/>
            <a:ext cx="1541840" cy="4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5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D7E68B2-C03F-A94E-9DAE-0DE7B0298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2378583"/>
            <a:ext cx="6796085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C324BE-D1F4-7B48-A7EB-0739458CA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3740658"/>
            <a:ext cx="6796085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>
                    <a:lumMod val="20000"/>
                    <a:lumOff val="8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0BC9D-26C1-D243-B933-9952A19C10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057" y="6445477"/>
            <a:ext cx="643164" cy="1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AA2E16-9829-0D4E-96A8-83F275E8A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2378583"/>
            <a:ext cx="6796085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4028C66-85FF-AB4B-ACFC-6B1E36473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3740658"/>
            <a:ext cx="6796085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>
                    <a:lumMod val="20000"/>
                    <a:lumOff val="8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D7699-B617-924B-B99E-4B1E88279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057" y="6445477"/>
            <a:ext cx="643164" cy="1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5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3AF90-7A2D-7C47-BA4A-FB67B0860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02882-758F-414B-8AB6-D7B6D21188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5477"/>
            <a:ext cx="625021" cy="1704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CE5B80-16DE-6547-B365-578DD5737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3719115"/>
            <a:ext cx="6796085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57C51BB-A201-704A-B92D-80C21F696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5081190"/>
            <a:ext cx="6796085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036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F29338-B6C4-D049-BCAC-DC0C60620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2378583"/>
            <a:ext cx="6796085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516E96-00A2-6041-A114-E20DF1B3C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3740658"/>
            <a:ext cx="6796085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D7C63-6C5C-7F4D-9D02-E4739C7AF1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5477"/>
            <a:ext cx="625021" cy="1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27B71C-7D5B-AF49-9545-5D979E7FF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2378583"/>
            <a:ext cx="6796085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1E80FD6-3FCD-9743-A71B-F2AA90BB7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3740658"/>
            <a:ext cx="6796085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96761-8762-8C48-A19D-3B5BD8F17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5477"/>
            <a:ext cx="625021" cy="1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20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A08A68-1712-384C-A846-9FA89545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2378583"/>
            <a:ext cx="6796085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E11FF3-75D8-8541-B332-809DB0BC5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3740658"/>
            <a:ext cx="6796085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5D2A7-6A4B-674F-AB7A-96AAD43A31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5477"/>
            <a:ext cx="625021" cy="1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1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E178-4CFB-BE4E-981C-0CEE1673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11D8B-512B-E048-AC6F-CEB746EA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9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04B57-C2B7-D54A-923F-4DA993A66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FFFC6E-E288-8847-9E97-A55892F47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57" y="2378583"/>
            <a:ext cx="6796085" cy="1169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5BC0C19-0CF7-0E46-957F-677BF6E5E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3740658"/>
            <a:ext cx="6796085" cy="811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5FC77B-3113-B34F-942F-475022CD5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5477"/>
            <a:ext cx="625021" cy="1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5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53A6CD-F8ED-E94A-9FE9-E4FB97A5E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628" y="2616444"/>
            <a:ext cx="5958744" cy="16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81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3B678-571C-8B46-A4B4-1EA79DC23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375" y="2193420"/>
            <a:ext cx="5953250" cy="2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F749-0795-6140-9730-CF7CD474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3A9D-A980-A44C-9333-2FA7F5CE8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BFA54-D08F-554D-9F20-0DCF9A066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67C1-A8A9-FB45-A590-0FAEB131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6611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6BB51-45D6-FE41-A6E2-30287B2A6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10C0B-6711-474F-990F-908602CC0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8027B-2C1E-1D4C-BEBA-34C7A637C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C30A8-A41A-764D-9C75-6E2ECD31A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7B2-ADE2-094A-9AFA-D48573B3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3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D75A-ABED-0848-A6DE-C10A40F7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8881"/>
            <a:ext cx="6172200" cy="42521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45FF2-8B94-D74E-BD33-1674520C6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7945"/>
            <a:ext cx="3932237" cy="42610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79FB5A-257B-0847-B425-BA0D5AF2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57DA0F-2B3F-2648-BA6C-60A30FAFA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A9B7E1-4516-BE4A-AD4A-BDA892DB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8148"/>
            <a:ext cx="10515600" cy="941161"/>
          </a:xfrm>
        </p:spPr>
        <p:txBody>
          <a:bodyPr anchor="b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E6C686-F293-DA4C-9B33-31BE7F5FD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6046798"/>
            <a:ext cx="10533743" cy="469750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D7DE4C-C2D5-9748-8316-E7F199891569}"/>
              </a:ext>
            </a:extLst>
          </p:cNvPr>
          <p:cNvGrpSpPr/>
          <p:nvPr userDrawn="1"/>
        </p:nvGrpSpPr>
        <p:grpSpPr>
          <a:xfrm>
            <a:off x="665580" y="1336329"/>
            <a:ext cx="1377609" cy="1377609"/>
            <a:chOff x="665580" y="1336329"/>
            <a:chExt cx="1377609" cy="137760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B1382A-8004-CB4E-A59E-BA30D2BC5407}"/>
                </a:ext>
              </a:extLst>
            </p:cNvPr>
            <p:cNvSpPr/>
            <p:nvPr userDrawn="1"/>
          </p:nvSpPr>
          <p:spPr>
            <a:xfrm>
              <a:off x="751889" y="1422638"/>
              <a:ext cx="1204989" cy="120498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4F651C-CBF2-5745-B507-9BD39B9CD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80" y="1336329"/>
              <a:ext cx="1377609" cy="1377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58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F749-0795-6140-9730-CF7CD474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BFA54-D08F-554D-9F20-0DCF9A066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2945E5A-3A85-1441-8474-41D5708819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3CC9B-CBDC-964B-BCF7-8CBDC6FBA8F1}"/>
              </a:ext>
            </a:extLst>
          </p:cNvPr>
          <p:cNvSpPr/>
          <p:nvPr userDrawn="1"/>
        </p:nvSpPr>
        <p:spPr>
          <a:xfrm>
            <a:off x="838200" y="6100763"/>
            <a:ext cx="51816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D7734-1998-B34C-8783-7DB4128A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F0FCE-565E-C343-AF41-C23FE5976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4971"/>
            <a:ext cx="10515600" cy="4681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53312-B34C-5B49-8D8E-6FBE59E93A0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45477"/>
            <a:ext cx="625021" cy="1704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6B823E-7ED2-2D42-8ED6-FCA40D39DF9E}"/>
              </a:ext>
            </a:extLst>
          </p:cNvPr>
          <p:cNvSpPr txBox="1">
            <a:spLocks/>
          </p:cNvSpPr>
          <p:nvPr userDrawn="1"/>
        </p:nvSpPr>
        <p:spPr>
          <a:xfrm>
            <a:off x="4544568" y="6445477"/>
            <a:ext cx="6809232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272727"/>
                </a:solidFill>
              </a:rPr>
              <a:t>Business Use Only | </a:t>
            </a:r>
            <a:fld id="{0B7EBBE8-1363-41B5-B342-36A40BB96AB2}" type="slidenum">
              <a:rPr lang="en-US" sz="700" smtClean="0">
                <a:solidFill>
                  <a:srgbClr val="272727"/>
                </a:solidFill>
              </a:rPr>
              <a:pPr/>
              <a:t>‹#›</a:t>
            </a:fld>
            <a:r>
              <a:rPr lang="en-US" sz="700" dirty="0">
                <a:solidFill>
                  <a:srgbClr val="27272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95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7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i="0" kern="1200">
          <a:solidFill>
            <a:schemeClr val="tx2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7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  <p:sldLayoutId id="2147483670" r:id="rId4"/>
    <p:sldLayoutId id="2147483671" r:id="rId5"/>
    <p:sldLayoutId id="2147483689" r:id="rId6"/>
    <p:sldLayoutId id="2147483672" r:id="rId7"/>
    <p:sldLayoutId id="2147483673" r:id="rId8"/>
    <p:sldLayoutId id="2147483674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91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ps.clios.jp/web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3801-EDC1-2440-972F-4D357E03D0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Web-CLIOS</a:t>
            </a:r>
            <a:r>
              <a:rPr lang="ja-JP" altLang="en-US" dirty="0"/>
              <a:t>のご案内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98F1C-6C23-304C-BD50-EA1FA3408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日本アルコン株式会社　カスタマーサービス</a:t>
            </a:r>
            <a:endParaRPr lang="en-US" altLang="ja-JP" dirty="0"/>
          </a:p>
          <a:p>
            <a:r>
              <a:rPr lang="ja-JP" altLang="en-US" dirty="0"/>
              <a:t>　　　　　　　　　　　　　　　</a:t>
            </a:r>
            <a:r>
              <a:rPr lang="en-US" altLang="ja-JP" dirty="0"/>
              <a:t>2022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1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ご注文履歴の照会</a:t>
            </a:r>
            <a:br>
              <a:rPr lang="en-US" altLang="ja-JP" dirty="0"/>
            </a:br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C33610-07D2-4029-A647-73E8CB3E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20" y="1313996"/>
            <a:ext cx="10967662" cy="43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LOT</a:t>
            </a:r>
            <a:r>
              <a:rPr lang="ja-JP" altLang="en-US" sz="2800" dirty="0"/>
              <a:t>データの照会</a:t>
            </a:r>
            <a:br>
              <a:rPr lang="en-US" altLang="ja-JP" dirty="0"/>
            </a:br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0ECF91-70C2-4F4C-8405-2280085D7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24" y="1183845"/>
            <a:ext cx="10867677" cy="49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LOT</a:t>
            </a:r>
            <a:r>
              <a:rPr lang="ja-JP" altLang="en-US" sz="2800" dirty="0"/>
              <a:t>データの照会</a:t>
            </a:r>
            <a:br>
              <a:rPr lang="en-US" altLang="ja-JP" dirty="0"/>
            </a:br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915100-DF2E-4F44-B14F-34785D66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74" y="777912"/>
            <a:ext cx="11089631" cy="54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7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納期と受注締め時間</a:t>
            </a:r>
            <a:br>
              <a:rPr lang="en-US" altLang="ja-JP" dirty="0"/>
            </a:br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D997EA-B5A4-4D02-958F-E07E5209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49" y="898181"/>
            <a:ext cx="6664903" cy="32714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3934BFE-ACB6-4ECE-8281-1B13781B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19" y="4169651"/>
            <a:ext cx="6549733" cy="21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5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92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Web-CLIOS</a:t>
            </a:r>
            <a:r>
              <a:rPr lang="ja-JP" altLang="en-US" sz="2800" dirty="0"/>
              <a:t>とは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C7D71-23C9-E54D-8279-F8C83D1F8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31236"/>
            <a:ext cx="9971087" cy="4102789"/>
          </a:xfrm>
        </p:spPr>
        <p:txBody>
          <a:bodyPr/>
          <a:lstStyle/>
          <a:p>
            <a:pPr eaLnBrk="1" hangingPunct="1"/>
            <a:r>
              <a:rPr lang="ja-JP" altLang="en-US" b="0" dirty="0">
                <a:solidFill>
                  <a:schemeClr val="tx1"/>
                </a:solidFill>
              </a:rPr>
              <a:t>コンタクト</a:t>
            </a:r>
            <a:r>
              <a:rPr kumimoji="0" lang="ja-JP" altLang="en-US" sz="2400" b="0" dirty="0">
                <a:solidFill>
                  <a:schemeClr val="tx1"/>
                </a:solidFill>
              </a:rPr>
              <a:t>レンズメーカー・代理店が共同で運営している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kumimoji="0" lang="ja-JP" altLang="en-US" sz="2400" b="0" dirty="0">
                <a:solidFill>
                  <a:schemeClr val="tx1"/>
                </a:solidFill>
              </a:rPr>
              <a:t>　共通受発注システムです。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kumimoji="0" lang="ja-JP" altLang="en-US" sz="2400" b="0" dirty="0">
              <a:solidFill>
                <a:schemeClr val="tx1"/>
              </a:solidFill>
            </a:endParaRPr>
          </a:p>
          <a:p>
            <a:pPr eaLnBrk="1" hangingPunct="1"/>
            <a:r>
              <a:rPr kumimoji="0" lang="en-US" altLang="ja-JP" sz="2400" b="0" dirty="0">
                <a:solidFill>
                  <a:schemeClr val="tx1"/>
                </a:solidFill>
              </a:rPr>
              <a:t>Web-CLIOS</a:t>
            </a:r>
            <a:r>
              <a:rPr kumimoji="0" lang="ja-JP" altLang="en-US" sz="2400" b="0" dirty="0">
                <a:solidFill>
                  <a:schemeClr val="tx1"/>
                </a:solidFill>
              </a:rPr>
              <a:t>（ｳｪﾌﾞｸﾘｵｽ）は、インターネットを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kumimoji="0" lang="ja-JP" altLang="en-US" sz="2400" b="0" dirty="0">
                <a:solidFill>
                  <a:schemeClr val="tx1"/>
                </a:solidFill>
              </a:rPr>
              <a:t>  経由してご利用いただくシステムです。</a:t>
            </a:r>
          </a:p>
        </p:txBody>
      </p:sp>
    </p:spTree>
    <p:extLst>
      <p:ext uri="{BB962C8B-B14F-4D97-AF65-F5344CB8AC3E}">
        <p14:creationId xmlns:p14="http://schemas.microsoft.com/office/powerpoint/2010/main" val="2814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/>
              <a:t>このような経験はございませんか？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4877D0-D098-41CC-B537-712F3578325B}"/>
              </a:ext>
            </a:extLst>
          </p:cNvPr>
          <p:cNvSpPr txBox="1">
            <a:spLocks noChangeArrowheads="1"/>
          </p:cNvSpPr>
          <p:nvPr/>
        </p:nvSpPr>
        <p:spPr>
          <a:xfrm>
            <a:off x="924674" y="977816"/>
            <a:ext cx="10836025" cy="511475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87338" indent="-287338"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buFont typeface="Arial" charset="0"/>
              <a:buChar char="•"/>
              <a:defRPr/>
            </a:pPr>
            <a:r>
              <a:rPr kumimoji="0" lang="ja-JP" altLang="en-US" sz="2900" dirty="0">
                <a:solidFill>
                  <a:srgbClr val="616365"/>
                </a:solidFill>
                <a:latin typeface="+mn-ea"/>
                <a:cs typeface="Arial" pitchFamily="34" charset="0"/>
              </a:rPr>
              <a:t>頼んだ商品と違うものが届いた</a:t>
            </a:r>
            <a:endParaRPr kumimoji="0" lang="en-US" altLang="ja-JP" sz="2900" dirty="0">
              <a:solidFill>
                <a:srgbClr val="616365"/>
              </a:solidFill>
              <a:latin typeface="+mn-ea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defRPr/>
            </a:pPr>
            <a:r>
              <a:rPr kumimoji="0" lang="ja-JP" altLang="en-US" sz="2900" dirty="0">
                <a:solidFill>
                  <a:srgbClr val="FF0000"/>
                </a:solidFill>
                <a:latin typeface="+mn-ea"/>
                <a:cs typeface="Arial" pitchFamily="34" charset="0"/>
              </a:rPr>
              <a:t>→受注ミスはございません。</a:t>
            </a:r>
          </a:p>
          <a:p>
            <a:pPr marL="287338" indent="-287338"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buFont typeface="Arial" charset="0"/>
              <a:buChar char="•"/>
              <a:defRPr/>
            </a:pPr>
            <a:r>
              <a:rPr kumimoji="0" lang="ja-JP" altLang="en-US" sz="2900" dirty="0">
                <a:solidFill>
                  <a:srgbClr val="616365"/>
                </a:solidFill>
                <a:latin typeface="+mn-ea"/>
                <a:cs typeface="Arial" pitchFamily="34" charset="0"/>
              </a:rPr>
              <a:t>発注してから納期の回答まで時間がかかる</a:t>
            </a:r>
            <a:endParaRPr kumimoji="0" lang="en-US" altLang="ja-JP" sz="2900" dirty="0">
              <a:solidFill>
                <a:srgbClr val="616365"/>
              </a:solidFill>
              <a:latin typeface="+mn-ea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defRPr/>
            </a:pPr>
            <a:r>
              <a:rPr kumimoji="0" lang="ja-JP" altLang="en-US" sz="2900" dirty="0">
                <a:solidFill>
                  <a:srgbClr val="FF0000"/>
                </a:solidFill>
                <a:latin typeface="+mn-ea"/>
                <a:cs typeface="Arial" pitchFamily="34" charset="0"/>
              </a:rPr>
              <a:t>→発注時に納期が回答されます。</a:t>
            </a:r>
          </a:p>
          <a:p>
            <a:pPr marL="287338" indent="-287338"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buFont typeface="Arial" charset="0"/>
              <a:buChar char="•"/>
              <a:defRPr/>
            </a:pPr>
            <a:r>
              <a:rPr kumimoji="0" lang="ja-JP" altLang="en-US" sz="2900" dirty="0">
                <a:solidFill>
                  <a:srgbClr val="616365"/>
                </a:solidFill>
                <a:latin typeface="+mn-ea"/>
                <a:cs typeface="Arial" pitchFamily="34" charset="0"/>
              </a:rPr>
              <a:t>注文がきちんと入っているか心配</a:t>
            </a:r>
            <a:endParaRPr kumimoji="0" lang="en-US" altLang="ja-JP" sz="2900" dirty="0">
              <a:solidFill>
                <a:srgbClr val="616365"/>
              </a:solidFill>
              <a:latin typeface="+mn-ea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defRPr/>
            </a:pPr>
            <a:r>
              <a:rPr kumimoji="0" lang="ja-JP" altLang="en-US" sz="2900" dirty="0">
                <a:solidFill>
                  <a:srgbClr val="FF0000"/>
                </a:solidFill>
                <a:latin typeface="+mn-ea"/>
                <a:cs typeface="Arial" pitchFamily="34" charset="0"/>
              </a:rPr>
              <a:t>→発注履歴の照会が可能です。</a:t>
            </a:r>
          </a:p>
          <a:p>
            <a:pPr marL="287338" indent="-287338"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buFont typeface="Arial" charset="0"/>
              <a:buChar char="•"/>
              <a:defRPr/>
            </a:pPr>
            <a:r>
              <a:rPr kumimoji="0" lang="en-US" altLang="ja-JP" sz="2900" dirty="0">
                <a:solidFill>
                  <a:srgbClr val="616365"/>
                </a:solidFill>
                <a:latin typeface="+mn-ea"/>
                <a:cs typeface="Arial" pitchFamily="34" charset="0"/>
              </a:rPr>
              <a:t>LOT</a:t>
            </a:r>
            <a:r>
              <a:rPr kumimoji="0" lang="ja-JP" altLang="en-US" sz="2900" dirty="0">
                <a:solidFill>
                  <a:srgbClr val="616365"/>
                </a:solidFill>
                <a:latin typeface="+mn-ea"/>
                <a:cs typeface="Arial" pitchFamily="34" charset="0"/>
              </a:rPr>
              <a:t>データを照会したい</a:t>
            </a:r>
            <a:endParaRPr kumimoji="0" lang="en-US" altLang="ja-JP" sz="2900" dirty="0">
              <a:solidFill>
                <a:srgbClr val="616365"/>
              </a:solidFill>
              <a:latin typeface="+mn-ea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defRPr/>
            </a:pPr>
            <a:r>
              <a:rPr lang="ja-JP" altLang="en-US" sz="2900" dirty="0">
                <a:solidFill>
                  <a:srgbClr val="FF0000"/>
                </a:solidFill>
                <a:latin typeface="+mn-ea"/>
                <a:cs typeface="Arial" pitchFamily="34" charset="0"/>
              </a:rPr>
              <a:t>→出荷翌日には</a:t>
            </a:r>
            <a:r>
              <a:rPr lang="en-US" altLang="ja-JP" sz="2900" dirty="0">
                <a:solidFill>
                  <a:srgbClr val="FF0000"/>
                </a:solidFill>
                <a:latin typeface="+mn-ea"/>
                <a:cs typeface="Arial" pitchFamily="34" charset="0"/>
              </a:rPr>
              <a:t>LOT</a:t>
            </a:r>
            <a:r>
              <a:rPr lang="ja-JP" altLang="en-US" sz="2900" dirty="0">
                <a:solidFill>
                  <a:srgbClr val="FF0000"/>
                </a:solidFill>
                <a:latin typeface="+mn-ea"/>
                <a:cs typeface="Arial" pitchFamily="34" charset="0"/>
              </a:rPr>
              <a:t>データの照会が可能です。</a:t>
            </a:r>
            <a:endParaRPr kumimoji="0" lang="en-US" altLang="ja-JP" sz="2900" dirty="0">
              <a:solidFill>
                <a:srgbClr val="FF0000"/>
              </a:solidFill>
              <a:latin typeface="+mn-ea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defRPr/>
            </a:pPr>
            <a:endParaRPr kumimoji="0" lang="ja-JP" altLang="en-US" dirty="0">
              <a:solidFill>
                <a:srgbClr val="616365"/>
              </a:solidFill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3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/>
              <a:t>今回ご紹介するシステム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A77725-01A2-4B48-9F1A-E1E1EA1ADBF3}"/>
              </a:ext>
            </a:extLst>
          </p:cNvPr>
          <p:cNvSpPr txBox="1">
            <a:spLocks noChangeArrowheads="1"/>
          </p:cNvSpPr>
          <p:nvPr/>
        </p:nvSpPr>
        <p:spPr>
          <a:xfrm>
            <a:off x="709186" y="1136809"/>
            <a:ext cx="11072061" cy="4584381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kumimoji="0" lang="ja-JP" altLang="en-US" sz="2400" dirty="0"/>
          </a:p>
          <a:p>
            <a:pPr eaLnBrk="1" hangingPunct="1">
              <a:lnSpc>
                <a:spcPct val="60000"/>
              </a:lnSpc>
            </a:pPr>
            <a:r>
              <a:rPr kumimoji="0" lang="ja-JP" altLang="en-US" sz="2400" dirty="0">
                <a:latin typeface="+mn-ea"/>
              </a:rPr>
              <a:t>・当社だけでなく、加盟各社の発注や情報の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kumimoji="0" lang="ja-JP" altLang="en-US" sz="2400" dirty="0">
                <a:latin typeface="+mn-ea"/>
              </a:rPr>
              <a:t>　</a:t>
            </a:r>
            <a:endParaRPr kumimoji="0" lang="en-US" altLang="ja-JP" sz="2400" dirty="0">
              <a:latin typeface="+mn-ea"/>
            </a:endParaRP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kumimoji="0" lang="ja-JP" altLang="en-US" sz="2400" dirty="0">
                <a:latin typeface="+mn-ea"/>
              </a:rPr>
              <a:t>照会が可能です。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kumimoji="0" lang="en-US" altLang="ja-JP" sz="2400" dirty="0">
              <a:latin typeface="+mn-ea"/>
            </a:endParaRP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kumimoji="0" lang="ja-JP" altLang="en-US" sz="2400" dirty="0">
              <a:latin typeface="+mn-ea"/>
            </a:endParaRPr>
          </a:p>
          <a:p>
            <a:pPr eaLnBrk="1" hangingPunct="1">
              <a:lnSpc>
                <a:spcPct val="60000"/>
              </a:lnSpc>
            </a:pPr>
            <a:r>
              <a:rPr kumimoji="0" lang="ja-JP" altLang="en-US" sz="2400" dirty="0">
                <a:latin typeface="+mn-ea"/>
              </a:rPr>
              <a:t>・システムご利用の料金はかかりません。</a:t>
            </a:r>
            <a:endParaRPr kumimoji="0" lang="en-US" altLang="ja-JP" sz="2400" dirty="0">
              <a:latin typeface="+mn-ea"/>
            </a:endParaRPr>
          </a:p>
          <a:p>
            <a:pPr eaLnBrk="1" hangingPunct="1">
              <a:lnSpc>
                <a:spcPct val="60000"/>
              </a:lnSpc>
            </a:pPr>
            <a:endParaRPr kumimoji="0" lang="en-US" altLang="ja-JP" sz="2400" dirty="0">
              <a:latin typeface="+mn-ea"/>
            </a:endParaRPr>
          </a:p>
          <a:p>
            <a:pPr eaLnBrk="1" hangingPunct="1">
              <a:lnSpc>
                <a:spcPct val="60000"/>
              </a:lnSpc>
            </a:pPr>
            <a:r>
              <a:rPr lang="ja-JP" altLang="en-US" sz="2400" dirty="0">
                <a:latin typeface="+mn-ea"/>
              </a:rPr>
              <a:t>通話料とプロバイダ料金のみでご利用いただけます。</a:t>
            </a:r>
            <a:endParaRPr kumimoji="0" lang="ja-JP" altLang="en-US" sz="2400" dirty="0">
              <a:latin typeface="+mn-ea"/>
            </a:endParaRP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kumimoji="0" lang="ja-JP" altLang="en-US" sz="2400" dirty="0">
                <a:latin typeface="+mn-ea"/>
              </a:rPr>
              <a:t>　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kumimoji="0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kumimoji="0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・「</a:t>
            </a:r>
            <a:r>
              <a:rPr kumimoji="0"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Web-CLIOS</a:t>
            </a:r>
            <a:r>
              <a:rPr kumimoji="0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」（ｳｪﾌﾞｸﾘｵｽ）であれば前述の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kumimoji="0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kumimoji="0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対応を実現することができます。</a:t>
            </a: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defRPr/>
            </a:pPr>
            <a:endParaRPr kumimoji="0" lang="ja-JP" altLang="en-US" dirty="0">
              <a:solidFill>
                <a:srgbClr val="616365"/>
              </a:solidFill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Web-CLIOS</a:t>
            </a:r>
            <a:r>
              <a:rPr lang="ja-JP" altLang="en-US" sz="2800" dirty="0"/>
              <a:t>使用のメリット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5A3800-ABAD-45D3-8000-1CFB0743A671}"/>
              </a:ext>
            </a:extLst>
          </p:cNvPr>
          <p:cNvSpPr txBox="1">
            <a:spLocks noChangeArrowheads="1"/>
          </p:cNvSpPr>
          <p:nvPr/>
        </p:nvSpPr>
        <p:spPr>
          <a:xfrm>
            <a:off x="752413" y="898181"/>
            <a:ext cx="11360818" cy="459390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kumimoji="0" lang="ja-JP" altLang="en-US" sz="1800" dirty="0"/>
          </a:p>
          <a:p>
            <a:pPr eaLnBrk="1" hangingPunct="1">
              <a:lnSpc>
                <a:spcPct val="200000"/>
              </a:lnSpc>
            </a:pPr>
            <a:r>
              <a:rPr kumimoji="0" lang="ja-JP" altLang="en-US" sz="2000" dirty="0">
                <a:solidFill>
                  <a:srgbClr val="FF0000"/>
                </a:solidFill>
                <a:latin typeface="+mn-ea"/>
              </a:rPr>
              <a:t>・スタッフ様の工数が削減</a:t>
            </a:r>
            <a:r>
              <a:rPr kumimoji="0" lang="ja-JP" altLang="en-US" sz="2000" dirty="0">
                <a:latin typeface="+mn-ea"/>
              </a:rPr>
              <a:t>できます。</a:t>
            </a:r>
            <a:br>
              <a:rPr kumimoji="0" lang="en-US" altLang="ja-JP" sz="2000" dirty="0">
                <a:latin typeface="+mn-ea"/>
              </a:rPr>
            </a:br>
            <a:r>
              <a:rPr kumimoji="0" lang="ja-JP" altLang="en-US" sz="2000" dirty="0">
                <a:latin typeface="+mn-ea"/>
              </a:rPr>
              <a:t>　</a:t>
            </a:r>
            <a:r>
              <a:rPr kumimoji="0" lang="en-US" altLang="ja-JP" sz="2000" dirty="0">
                <a:latin typeface="+mn-ea"/>
              </a:rPr>
              <a:t>※</a:t>
            </a:r>
            <a:r>
              <a:rPr kumimoji="0" lang="ja-JP" altLang="en-US" sz="2000" dirty="0">
                <a:latin typeface="+mn-ea"/>
              </a:rPr>
              <a:t>メーカー毎の発注書選択、手書き記入、</a:t>
            </a:r>
            <a:r>
              <a:rPr kumimoji="0" lang="en-US" altLang="ja-JP" sz="2000" dirty="0">
                <a:latin typeface="+mn-ea"/>
              </a:rPr>
              <a:t>FAX</a:t>
            </a:r>
            <a:r>
              <a:rPr kumimoji="0" lang="ja-JP" altLang="en-US" sz="2000" dirty="0">
                <a:latin typeface="+mn-ea"/>
              </a:rPr>
              <a:t>送信、発注書管理等</a:t>
            </a:r>
            <a:endParaRPr kumimoji="0" lang="en-US" altLang="ja-JP" sz="2000" dirty="0">
              <a:latin typeface="+mn-ea"/>
            </a:endParaRPr>
          </a:p>
          <a:p>
            <a:pPr eaLnBrk="1" hangingPunct="1">
              <a:lnSpc>
                <a:spcPct val="200000"/>
              </a:lnSpc>
            </a:pPr>
            <a:r>
              <a:rPr kumimoji="0" lang="ja-JP" altLang="en-US" sz="2000" dirty="0">
                <a:solidFill>
                  <a:srgbClr val="FF0000"/>
                </a:solidFill>
                <a:latin typeface="+mn-ea"/>
              </a:rPr>
              <a:t>・受注トラブルや</a:t>
            </a:r>
            <a:r>
              <a:rPr kumimoji="0" lang="en-US" altLang="ja-JP" sz="2000" dirty="0">
                <a:solidFill>
                  <a:srgbClr val="FF0000"/>
                </a:solidFill>
                <a:latin typeface="+mn-ea"/>
              </a:rPr>
              <a:t>FAX</a:t>
            </a:r>
            <a:r>
              <a:rPr kumimoji="0" lang="ja-JP" altLang="en-US" sz="2000" dirty="0">
                <a:solidFill>
                  <a:srgbClr val="FF0000"/>
                </a:solidFill>
                <a:latin typeface="+mn-ea"/>
              </a:rPr>
              <a:t>送信トラブルが発生いたしません</a:t>
            </a:r>
            <a:r>
              <a:rPr kumimoji="0" lang="ja-JP" altLang="en-US" sz="2000" dirty="0">
                <a:latin typeface="+mn-ea"/>
              </a:rPr>
              <a:t>。　</a:t>
            </a:r>
          </a:p>
          <a:p>
            <a:pPr eaLnBrk="1" hangingPunct="1">
              <a:lnSpc>
                <a:spcPct val="200000"/>
              </a:lnSpc>
            </a:pPr>
            <a:r>
              <a:rPr kumimoji="0" lang="ja-JP" altLang="en-US" sz="2000" dirty="0">
                <a:solidFill>
                  <a:srgbClr val="FF0000"/>
                </a:solidFill>
                <a:latin typeface="+mn-ea"/>
              </a:rPr>
              <a:t>・</a:t>
            </a:r>
            <a:r>
              <a:rPr kumimoji="0" lang="en-US" altLang="ja-JP" sz="2000" dirty="0">
                <a:solidFill>
                  <a:srgbClr val="FF0000"/>
                </a:solidFill>
                <a:latin typeface="+mn-ea"/>
              </a:rPr>
              <a:t>16</a:t>
            </a:r>
            <a:r>
              <a:rPr kumimoji="0" lang="ja-JP" altLang="en-US" sz="2000" dirty="0">
                <a:solidFill>
                  <a:srgbClr val="FF0000"/>
                </a:solidFill>
                <a:latin typeface="+mn-ea"/>
              </a:rPr>
              <a:t>：</a:t>
            </a:r>
            <a:r>
              <a:rPr kumimoji="0" lang="en-US" altLang="ja-JP" sz="2000" dirty="0">
                <a:solidFill>
                  <a:srgbClr val="FF0000"/>
                </a:solidFill>
                <a:latin typeface="+mn-ea"/>
              </a:rPr>
              <a:t>45</a:t>
            </a:r>
            <a:r>
              <a:rPr kumimoji="0" lang="ja-JP" altLang="en-US" sz="2000" dirty="0">
                <a:solidFill>
                  <a:srgbClr val="FF0000"/>
                </a:solidFill>
                <a:latin typeface="+mn-ea"/>
              </a:rPr>
              <a:t>まで当日出荷</a:t>
            </a:r>
            <a:r>
              <a:rPr kumimoji="0" lang="ja-JP" altLang="en-US" sz="2000" dirty="0">
                <a:latin typeface="+mn-ea"/>
              </a:rPr>
              <a:t>いたします。（</a:t>
            </a:r>
            <a:r>
              <a:rPr kumimoji="0" lang="en-US" altLang="ja-JP" sz="2000" dirty="0">
                <a:latin typeface="+mn-ea"/>
              </a:rPr>
              <a:t>※</a:t>
            </a:r>
            <a:r>
              <a:rPr kumimoji="0" lang="ja-JP" altLang="en-US" sz="2000" dirty="0">
                <a:latin typeface="+mn-ea"/>
              </a:rPr>
              <a:t>日本アルコンの締め時間です。）</a:t>
            </a:r>
            <a:endParaRPr kumimoji="0" lang="en-US" altLang="ja-JP" sz="2000" dirty="0">
              <a:latin typeface="+mn-ea"/>
            </a:endParaRPr>
          </a:p>
          <a:p>
            <a:pPr eaLnBrk="1" hangingPunct="1">
              <a:lnSpc>
                <a:spcPct val="200000"/>
              </a:lnSpc>
            </a:pPr>
            <a:r>
              <a:rPr kumimoji="0" lang="ja-JP" altLang="en-US" sz="2000" dirty="0">
                <a:latin typeface="+mn-ea"/>
              </a:rPr>
              <a:t>・ご発注時に納期の確認が可能です。</a:t>
            </a:r>
          </a:p>
          <a:p>
            <a:pPr eaLnBrk="1" hangingPunct="1">
              <a:lnSpc>
                <a:spcPct val="200000"/>
              </a:lnSpc>
            </a:pPr>
            <a:r>
              <a:rPr kumimoji="0" lang="ja-JP" altLang="en-US" sz="2000" dirty="0">
                <a:latin typeface="+mn-ea"/>
              </a:rPr>
              <a:t>・ご発注の履歴照会や、</a:t>
            </a:r>
            <a:r>
              <a:rPr kumimoji="0" lang="en-US" altLang="ja-JP" sz="2000" dirty="0">
                <a:latin typeface="+mn-ea"/>
              </a:rPr>
              <a:t>LOT</a:t>
            </a:r>
            <a:r>
              <a:rPr kumimoji="0" lang="ja-JP" altLang="en-US" sz="2000" dirty="0">
                <a:latin typeface="+mn-ea"/>
              </a:rPr>
              <a:t>情報の照会・ダウンロード・印刷も可能です。</a:t>
            </a:r>
            <a:endParaRPr kumimoji="0" lang="en-US" altLang="ja-JP" sz="2000" dirty="0">
              <a:latin typeface="+mn-ea"/>
            </a:endParaRPr>
          </a:p>
          <a:p>
            <a:pPr eaLnBrk="1" hangingPunct="1">
              <a:lnSpc>
                <a:spcPct val="200000"/>
              </a:lnSpc>
            </a:pPr>
            <a:r>
              <a:rPr kumimoji="0" lang="ja-JP" altLang="en-US" sz="2000" dirty="0">
                <a:latin typeface="+mn-ea"/>
              </a:rPr>
              <a:t>・患者直送やバンドル発注も可能です。</a:t>
            </a:r>
            <a:endParaRPr kumimoji="0" lang="en-US" altLang="ja-JP" sz="2000" dirty="0">
              <a:latin typeface="+mn-ea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3F9C35"/>
              </a:buClr>
              <a:defRPr/>
            </a:pPr>
            <a:endParaRPr kumimoji="0" lang="ja-JP" altLang="en-US" dirty="0">
              <a:solidFill>
                <a:srgbClr val="616365"/>
              </a:solidFill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3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/>
              <a:t>ご利用条件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54202-30FC-4E89-94D2-BED8D40AD28B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" y="1078329"/>
            <a:ext cx="11112500" cy="448236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kumimoji="0" lang="ja-JP" altLang="en-US" sz="1800" dirty="0"/>
          </a:p>
          <a:p>
            <a:pPr eaLnBrk="1" hangingPunct="1">
              <a:lnSpc>
                <a:spcPct val="200000"/>
              </a:lnSpc>
            </a:pPr>
            <a:r>
              <a:rPr kumimoji="0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推奨環境</a:t>
            </a:r>
            <a:br>
              <a:rPr kumimoji="0" lang="en-US" altLang="ja-JP" sz="2400" dirty="0">
                <a:solidFill>
                  <a:srgbClr val="FF0000"/>
                </a:solidFill>
              </a:rPr>
            </a:br>
            <a:r>
              <a:rPr lang="ja-JP" altLang="en-US" sz="2400" dirty="0">
                <a:solidFill>
                  <a:srgbClr val="FF0000"/>
                </a:solidFill>
              </a:rPr>
              <a:t>  </a:t>
            </a:r>
            <a:r>
              <a:rPr lang="en-US" altLang="ja-JP" sz="1800" b="1" dirty="0">
                <a:effectLst/>
                <a:ea typeface="ＭＳ Ｐゴシック" panose="020B0600070205080204" pitchFamily="50" charset="-128"/>
              </a:rPr>
              <a:t>OS</a:t>
            </a:r>
            <a:br>
              <a:rPr lang="en-US" altLang="ja-JP" dirty="0">
                <a:ea typeface="ＭＳ Ｐゴシック" panose="020B0600070205080204" pitchFamily="50" charset="-128"/>
              </a:rPr>
            </a:br>
            <a:r>
              <a:rPr lang="ja-JP" altLang="en-US" dirty="0">
                <a:ea typeface="ＭＳ Ｐゴシック" panose="020B0600070205080204" pitchFamily="50" charset="-128"/>
              </a:rPr>
              <a:t>　</a:t>
            </a:r>
            <a:r>
              <a:rPr lang="ja-JP" altLang="ja-JP" sz="1800" dirty="0">
                <a:effectLst/>
                <a:ea typeface="ＭＳ Ｐゴシック" panose="020B0600070205080204" pitchFamily="50" charset="-128"/>
                <a:cs typeface="Calibri" panose="020F0502020204030204" pitchFamily="34" charset="0"/>
              </a:rPr>
              <a:t>・</a:t>
            </a:r>
            <a:r>
              <a:rPr lang="en-US" altLang="ja-JP" sz="1800" dirty="0">
                <a:effectLst/>
                <a:ea typeface="ＭＳ Ｐゴシック" panose="020B0600070205080204" pitchFamily="50" charset="-128"/>
              </a:rPr>
              <a:t>windows10</a:t>
            </a:r>
            <a:br>
              <a:rPr lang="en-US" altLang="ja-JP" sz="1800" dirty="0">
                <a:effectLst/>
                <a:ea typeface="ＭＳ Ｐゴシック" panose="020B0600070205080204" pitchFamily="50" charset="-128"/>
              </a:rPr>
            </a:br>
            <a:r>
              <a:rPr lang="ja-JP" altLang="ja-JP" sz="1800" dirty="0">
                <a:effectLst/>
                <a:ea typeface="ＭＳ Ｐゴシック" panose="020B0600070205080204" pitchFamily="50" charset="-128"/>
                <a:cs typeface="Calibri" panose="020F0502020204030204" pitchFamily="34" charset="0"/>
              </a:rPr>
              <a:t>　</a:t>
            </a:r>
            <a:r>
              <a:rPr lang="ja-JP" altLang="ja-JP" sz="1800" b="1" dirty="0">
                <a:effectLst/>
                <a:ea typeface="ＭＳ Ｐゴシック" panose="020B0600070205080204" pitchFamily="50" charset="-128"/>
                <a:cs typeface="Calibri" panose="020F0502020204030204" pitchFamily="34" charset="0"/>
              </a:rPr>
              <a:t>ブラウザ</a:t>
            </a:r>
            <a:br>
              <a:rPr lang="en-US" altLang="ja-JP" sz="1800" dirty="0">
                <a:effectLst/>
                <a:ea typeface="ＭＳ Ｐゴシック" panose="020B0600070205080204" pitchFamily="50" charset="-128"/>
              </a:rPr>
            </a:br>
            <a:r>
              <a:rPr lang="ja-JP" altLang="ja-JP" sz="1800" dirty="0">
                <a:effectLst/>
                <a:ea typeface="ＭＳ Ｐゴシック" panose="020B0600070205080204" pitchFamily="50" charset="-128"/>
                <a:cs typeface="Calibri" panose="020F0502020204030204" pitchFamily="34" charset="0"/>
              </a:rPr>
              <a:t>　・</a:t>
            </a:r>
            <a:r>
              <a:rPr lang="en-US" altLang="ja-JP" sz="1800" dirty="0">
                <a:effectLst/>
                <a:ea typeface="ＭＳ Ｐゴシック" panose="020B0600070205080204" pitchFamily="50" charset="-128"/>
              </a:rPr>
              <a:t>Google Chrome</a:t>
            </a:r>
            <a:br>
              <a:rPr lang="en-US" altLang="ja-JP" sz="1800" dirty="0">
                <a:effectLst/>
                <a:ea typeface="ＭＳ Ｐゴシック" panose="020B0600070205080204" pitchFamily="50" charset="-128"/>
              </a:rPr>
            </a:br>
            <a:r>
              <a:rPr lang="ja-JP" altLang="ja-JP" sz="1800" dirty="0">
                <a:effectLst/>
                <a:ea typeface="ＭＳ Ｐゴシック" panose="020B0600070205080204" pitchFamily="50" charset="-128"/>
                <a:cs typeface="Calibri" panose="020F0502020204030204" pitchFamily="34" charset="0"/>
              </a:rPr>
              <a:t>　・</a:t>
            </a:r>
            <a:r>
              <a:rPr lang="en-US" altLang="ja-JP" sz="1800" dirty="0">
                <a:effectLst/>
                <a:ea typeface="ＭＳ Ｐゴシック" panose="020B0600070205080204" pitchFamily="50" charset="-128"/>
              </a:rPr>
              <a:t>Microsoft Edge</a:t>
            </a:r>
            <a:r>
              <a:rPr lang="en-US" altLang="ja-JP" sz="1800" dirty="0">
                <a:solidFill>
                  <a:srgbClr val="000000"/>
                </a:solidFill>
                <a:effectLst/>
                <a:ea typeface="ＭＳ Ｐゴシック" panose="020B0600070205080204" pitchFamily="50" charset="-128"/>
              </a:rPr>
              <a:t> </a:t>
            </a:r>
            <a:endParaRPr kumimoji="0" lang="ja-JP" altLang="en-US" sz="2400" dirty="0">
              <a:solidFill>
                <a:srgbClr val="616365"/>
              </a:solidFill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6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100" dirty="0"/>
              <a:t>お申込み</a:t>
            </a:r>
            <a:r>
              <a:rPr lang="ja-JP" altLang="en-US" dirty="0"/>
              <a:t>方法</a:t>
            </a:r>
            <a:br>
              <a:rPr lang="en-US" altLang="ja-JP" dirty="0"/>
            </a:br>
            <a:br>
              <a:rPr lang="en-US" altLang="ja-JP" dirty="0"/>
            </a:br>
            <a:endParaRPr lang="en-US" dirty="0"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0B390CA2-BE95-4D5A-B837-A3C95A6E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765" y="945411"/>
            <a:ext cx="10905066" cy="9716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ja-JP" altLang="en-US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インターネット上でお申し込みいただきます。</a:t>
            </a:r>
            <a:endParaRPr lang="en-US" altLang="ja-JP" sz="1700" b="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en-US" altLang="ja-JP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https://sps.clios.jp/web</a:t>
            </a:r>
            <a:r>
              <a:rPr lang="ja-JP" alt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　</a:t>
            </a:r>
            <a:r>
              <a:rPr lang="ja-JP" altLang="en-US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→新規ご利用のお申込みをしていただきます。</a:t>
            </a:r>
            <a:endParaRPr lang="en-US" altLang="ja-JP" sz="1700" b="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58738">
              <a:spcBef>
                <a:spcPct val="20000"/>
              </a:spcBef>
              <a:buClr>
                <a:srgbClr val="3F9C35"/>
              </a:buClr>
              <a:defRPr/>
            </a:pPr>
            <a:r>
              <a:rPr kumimoji="0" lang="ja-JP" altLang="en-US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　</a:t>
            </a:r>
            <a:r>
              <a:rPr kumimoji="0" lang="en-US" altLang="ja-JP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※</a:t>
            </a:r>
            <a:r>
              <a:rPr kumimoji="0" lang="ja-JP" altLang="en-US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お申し込み後、</a:t>
            </a:r>
            <a:r>
              <a:rPr kumimoji="0" lang="en-US" altLang="ja-JP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10</a:t>
            </a:r>
            <a:r>
              <a:rPr kumimoji="0" lang="ja-JP" altLang="en-US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日前後でご利用可能になります。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E36800-F645-4951-AA3F-1C73E1A8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917060"/>
            <a:ext cx="10973364" cy="43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/>
              <a:t>ご発注画面　</a:t>
            </a:r>
            <a:r>
              <a:rPr lang="en-US" altLang="ja-JP" sz="2800" dirty="0"/>
              <a:t>※</a:t>
            </a:r>
            <a:r>
              <a:rPr lang="ja-JP" altLang="en-US" sz="2800" dirty="0"/>
              <a:t>ストック発注</a:t>
            </a:r>
            <a:br>
              <a:rPr lang="en-US" altLang="ja-JP" dirty="0"/>
            </a:br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B81A3BC-4207-4BD9-941A-BE07D011D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09" y="1321165"/>
            <a:ext cx="10368562" cy="49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150-761D-464F-B06B-0A59B64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/>
              <a:t>ご発注画面　</a:t>
            </a:r>
            <a:r>
              <a:rPr lang="en-US" altLang="ja-JP" sz="2800" dirty="0"/>
              <a:t>※</a:t>
            </a:r>
            <a:r>
              <a:rPr lang="ja-JP" altLang="en-US" sz="2800" dirty="0"/>
              <a:t>患者直送</a:t>
            </a:r>
            <a:br>
              <a:rPr lang="en-US" altLang="ja-JP" dirty="0"/>
            </a:br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2A5478-B6F1-429A-9CCF-8264C85A9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2" y="1135886"/>
            <a:ext cx="10992415" cy="49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Alcon Corporate PPT Theme">
      <a:dk1>
        <a:srgbClr val="000000"/>
      </a:dk1>
      <a:lt1>
        <a:srgbClr val="FFFFFF"/>
      </a:lt1>
      <a:dk2>
        <a:srgbClr val="003493"/>
      </a:dk2>
      <a:lt2>
        <a:srgbClr val="F5EEE3"/>
      </a:lt2>
      <a:accent1>
        <a:srgbClr val="00AEEF"/>
      </a:accent1>
      <a:accent2>
        <a:srgbClr val="DEC9A5"/>
      </a:accent2>
      <a:accent3>
        <a:srgbClr val="F36E20"/>
      </a:accent3>
      <a:accent4>
        <a:srgbClr val="03AF4B"/>
      </a:accent4>
      <a:accent5>
        <a:srgbClr val="512773"/>
      </a:accent5>
      <a:accent6>
        <a:srgbClr val="9B1A2F"/>
      </a:accent6>
      <a:hlink>
        <a:srgbClr val="00AEEF"/>
      </a:hlink>
      <a:folHlink>
        <a:srgbClr val="007483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con Corporate PPT-Blue" id="{0DB59808-7099-384F-92B9-46C7E5E87A35}" vid="{69893B01-2B05-C84A-88A4-FF835C7B9F54}"/>
    </a:ext>
  </a:extLst>
</a:theme>
</file>

<file path=ppt/theme/theme2.xml><?xml version="1.0" encoding="utf-8"?>
<a:theme xmlns:a="http://schemas.openxmlformats.org/drawingml/2006/main" name="Custom Design">
  <a:themeElements>
    <a:clrScheme name="Alcon Color Palette">
      <a:dk1>
        <a:srgbClr val="000000"/>
      </a:dk1>
      <a:lt1>
        <a:srgbClr val="FFFFFF"/>
      </a:lt1>
      <a:dk2>
        <a:srgbClr val="003493"/>
      </a:dk2>
      <a:lt2>
        <a:srgbClr val="F5EEE3"/>
      </a:lt2>
      <a:accent1>
        <a:srgbClr val="00AEEF"/>
      </a:accent1>
      <a:accent2>
        <a:srgbClr val="DEC9A5"/>
      </a:accent2>
      <a:accent3>
        <a:srgbClr val="F36E20"/>
      </a:accent3>
      <a:accent4>
        <a:srgbClr val="00A990"/>
      </a:accent4>
      <a:accent5>
        <a:srgbClr val="512773"/>
      </a:accent5>
      <a:accent6>
        <a:srgbClr val="9B1A2F"/>
      </a:accent6>
      <a:hlink>
        <a:srgbClr val="00AEEF"/>
      </a:hlink>
      <a:folHlink>
        <a:srgbClr val="0074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con Corporate PPT-Blue" id="{0DB59808-7099-384F-92B9-46C7E5E87A35}" vid="{B59B190A-A4B5-F346-AF5C-39DD396328A7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con Corporate PPT-Blue" id="{0DB59808-7099-384F-92B9-46C7E5E87A35}" vid="{D5005636-BA72-BE4F-A112-70BB8F8E295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398</Words>
  <Application>Microsoft Office PowerPoint</Application>
  <PresentationFormat>ワイド画面</PresentationFormat>
  <Paragraphs>54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Arial</vt:lpstr>
      <vt:lpstr>Calibri</vt:lpstr>
      <vt:lpstr>Open Sans</vt:lpstr>
      <vt:lpstr>Open Sans Extrabold</vt:lpstr>
      <vt:lpstr>Open Sans Semibold</vt:lpstr>
      <vt:lpstr>Wingdings</vt:lpstr>
      <vt:lpstr>Office テーマ</vt:lpstr>
      <vt:lpstr>Custom Design</vt:lpstr>
      <vt:lpstr>1_Custom Design</vt:lpstr>
      <vt:lpstr>Web-CLIOSのご案内</vt:lpstr>
      <vt:lpstr>Web-CLIOSとは</vt:lpstr>
      <vt:lpstr>このような経験はございませんか？ </vt:lpstr>
      <vt:lpstr>今回ご紹介するシステム </vt:lpstr>
      <vt:lpstr>Web-CLIOS使用のメリット </vt:lpstr>
      <vt:lpstr>ご利用条件 </vt:lpstr>
      <vt:lpstr>お申込み方法  </vt:lpstr>
      <vt:lpstr>ご発注画面　※ストック発注 </vt:lpstr>
      <vt:lpstr>ご発注画面　※患者直送 </vt:lpstr>
      <vt:lpstr>ご注文履歴の照会 </vt:lpstr>
      <vt:lpstr>LOTデータの照会 </vt:lpstr>
      <vt:lpstr>LOTデータの照会 </vt:lpstr>
      <vt:lpstr>納期と受注締め時間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Title</dc:title>
  <dc:creator>YAMAUCHI, SHOUKO</dc:creator>
  <cp:lastModifiedBy>YAMAUCHI, SHOUKO</cp:lastModifiedBy>
  <cp:revision>1</cp:revision>
  <dcterms:created xsi:type="dcterms:W3CDTF">2022-03-17T06:59:44Z</dcterms:created>
  <dcterms:modified xsi:type="dcterms:W3CDTF">2022-03-17T12:51:32Z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e47c19-e68f-4046-bf94-918d2dcc81ee_Enabled">
    <vt:lpwstr>true</vt:lpwstr>
  </property>
  <property fmtid="{D5CDD505-2E9C-101B-9397-08002B2CF9AE}" pid="3" name="MSIP_Label_a4e47c19-e68f-4046-bf94-918d2dcc81ee_SetDate">
    <vt:lpwstr>2022-03-17T06:59:58Z</vt:lpwstr>
  </property>
  <property fmtid="{D5CDD505-2E9C-101B-9397-08002B2CF9AE}" pid="4" name="MSIP_Label_a4e47c19-e68f-4046-bf94-918d2dcc81ee_Method">
    <vt:lpwstr>Standard</vt:lpwstr>
  </property>
  <property fmtid="{D5CDD505-2E9C-101B-9397-08002B2CF9AE}" pid="5" name="MSIP_Label_a4e47c19-e68f-4046-bf94-918d2dcc81ee_Name">
    <vt:lpwstr>Business Use Only</vt:lpwstr>
  </property>
  <property fmtid="{D5CDD505-2E9C-101B-9397-08002B2CF9AE}" pid="6" name="MSIP_Label_a4e47c19-e68f-4046-bf94-918d2dcc81ee_SiteId">
    <vt:lpwstr>34cd94b5-d86c-447f-8d9b-81b4ff94d329</vt:lpwstr>
  </property>
  <property fmtid="{D5CDD505-2E9C-101B-9397-08002B2CF9AE}" pid="7" name="MSIP_Label_a4e47c19-e68f-4046-bf94-918d2dcc81ee_ActionId">
    <vt:lpwstr>b742eb0a-71dc-4ad9-8666-ab51a3d02ec2</vt:lpwstr>
  </property>
  <property fmtid="{D5CDD505-2E9C-101B-9397-08002B2CF9AE}" pid="8" name="MSIP_Label_a4e47c19-e68f-4046-bf94-918d2dcc81ee_ContentBits">
    <vt:lpwstr>0</vt:lpwstr>
  </property>
</Properties>
</file>